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3"/>
  </p:notesMasterIdLst>
  <p:sldIdLst>
    <p:sldId id="256" r:id="rId2"/>
    <p:sldId id="258" r:id="rId3"/>
    <p:sldId id="261" r:id="rId4"/>
    <p:sldId id="260" r:id="rId5"/>
    <p:sldId id="274" r:id="rId6"/>
    <p:sldId id="262" r:id="rId7"/>
    <p:sldId id="277" r:id="rId8"/>
    <p:sldId id="265" r:id="rId9"/>
    <p:sldId id="269" r:id="rId10"/>
    <p:sldId id="280" r:id="rId11"/>
    <p:sldId id="294" r:id="rId12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14"/>
      <p:bold r:id="rId15"/>
    </p:embeddedFont>
    <p:embeddedFont>
      <p:font typeface="Abhaya Libre" panose="02020500000000000000" charset="0"/>
      <p:regular r:id="rId16"/>
      <p:bold r:id="rId17"/>
    </p:embeddedFont>
    <p:embeddedFont>
      <p:font typeface="Martel" panose="02020500000000000000" charset="0"/>
      <p:regular r:id="rId18"/>
      <p:bold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9AE21B-DA62-49A0-B721-7A78F387CCED}">
  <a:tblStyle styleId="{A99AE21B-DA62-49A0-B721-7A78F387CC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2" d="100"/>
          <a:sy n="132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12.png>
</file>

<file path=ppt/media/image13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0c9fc75e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0c9fc75e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10fb5fa2260_5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10fb5fa2260_5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ge207fd22f2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1" name="Google Shape;1841;ge207fd22f2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1d838b6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1d838b6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0fb5fa2260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0fb5fa2260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10fb5fa2260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10fb5fa2260_5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10e963b042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10e963b042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d1c5a68d95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d1c5a68d95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05000" y="1774525"/>
            <a:ext cx="5115300" cy="19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300">
                <a:latin typeface="Martel"/>
                <a:ea typeface="Martel"/>
                <a:cs typeface="Martel"/>
                <a:sym typeface="Marte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450" y="3961775"/>
            <a:ext cx="4849200" cy="325500"/>
          </a:xfrm>
          <a:prstGeom prst="rect">
            <a:avLst/>
          </a:prstGeom>
          <a:solidFill>
            <a:srgbClr val="FED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892685" y="2511675"/>
            <a:ext cx="4302900" cy="6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 idx="2" hasCustomPrompt="1"/>
          </p:nvPr>
        </p:nvSpPr>
        <p:spPr>
          <a:xfrm>
            <a:off x="5463935" y="1620038"/>
            <a:ext cx="1160400" cy="89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"/>
          </p:nvPr>
        </p:nvSpPr>
        <p:spPr>
          <a:xfrm>
            <a:off x="3892685" y="3244278"/>
            <a:ext cx="4302900" cy="34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720000" y="909725"/>
            <a:ext cx="7704000" cy="36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46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17" name="Google Shape;117;p23"/>
          <p:cNvCxnSpPr/>
          <p:nvPr/>
        </p:nvCxnSpPr>
        <p:spPr>
          <a:xfrm>
            <a:off x="1045500" y="909613"/>
            <a:ext cx="7053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Google Shape;118;p23"/>
          <p:cNvSpPr/>
          <p:nvPr/>
        </p:nvSpPr>
        <p:spPr>
          <a:xfrm>
            <a:off x="8424000" y="1925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3"/>
          <p:cNvSpPr/>
          <p:nvPr/>
        </p:nvSpPr>
        <p:spPr>
          <a:xfrm>
            <a:off x="175250" y="4257039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>
            <a:spLocks noGrp="1"/>
          </p:cNvSpPr>
          <p:nvPr>
            <p:ph type="title"/>
          </p:nvPr>
        </p:nvSpPr>
        <p:spPr>
          <a:xfrm>
            <a:off x="1575450" y="1960950"/>
            <a:ext cx="2584500" cy="34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subTitle" idx="1"/>
          </p:nvPr>
        </p:nvSpPr>
        <p:spPr>
          <a:xfrm>
            <a:off x="1575450" y="2304898"/>
            <a:ext cx="2584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title" idx="2"/>
          </p:nvPr>
        </p:nvSpPr>
        <p:spPr>
          <a:xfrm>
            <a:off x="4994798" y="1960950"/>
            <a:ext cx="2584500" cy="34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subTitle" idx="3"/>
          </p:nvPr>
        </p:nvSpPr>
        <p:spPr>
          <a:xfrm>
            <a:off x="4994798" y="2304898"/>
            <a:ext cx="2584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title" idx="4"/>
          </p:nvPr>
        </p:nvSpPr>
        <p:spPr>
          <a:xfrm>
            <a:off x="1575450" y="3707028"/>
            <a:ext cx="2584500" cy="34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subTitle" idx="5"/>
          </p:nvPr>
        </p:nvSpPr>
        <p:spPr>
          <a:xfrm>
            <a:off x="1575450" y="4051150"/>
            <a:ext cx="2584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title" idx="6"/>
          </p:nvPr>
        </p:nvSpPr>
        <p:spPr>
          <a:xfrm>
            <a:off x="4994798" y="3707028"/>
            <a:ext cx="2584500" cy="34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subTitle" idx="7"/>
          </p:nvPr>
        </p:nvSpPr>
        <p:spPr>
          <a:xfrm>
            <a:off x="4994798" y="4051150"/>
            <a:ext cx="2584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7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46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7"/>
          <p:cNvSpPr/>
          <p:nvPr/>
        </p:nvSpPr>
        <p:spPr>
          <a:xfrm>
            <a:off x="383225" y="12670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7"/>
          <p:cNvSpPr/>
          <p:nvPr/>
        </p:nvSpPr>
        <p:spPr>
          <a:xfrm>
            <a:off x="8100775" y="4257039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1" name="Google Shape;161;p27"/>
          <p:cNvCxnSpPr/>
          <p:nvPr/>
        </p:nvCxnSpPr>
        <p:spPr>
          <a:xfrm>
            <a:off x="1045500" y="909613"/>
            <a:ext cx="7053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/>
          <p:nvPr/>
        </p:nvSpPr>
        <p:spPr>
          <a:xfrm>
            <a:off x="383225" y="1925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2"/>
          <p:cNvSpPr/>
          <p:nvPr/>
        </p:nvSpPr>
        <p:spPr>
          <a:xfrm>
            <a:off x="8100775" y="4257039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/>
          <p:nvPr/>
        </p:nvSpPr>
        <p:spPr>
          <a:xfrm>
            <a:off x="383225" y="4223289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3"/>
          <p:cNvSpPr/>
          <p:nvPr/>
        </p:nvSpPr>
        <p:spPr>
          <a:xfrm>
            <a:off x="8100775" y="1925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874845" y="1210927"/>
            <a:ext cx="2849400" cy="6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2714445" y="1106604"/>
            <a:ext cx="1160400" cy="6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419755" y="1929780"/>
            <a:ext cx="4302900" cy="34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18200" y="1094000"/>
            <a:ext cx="3827400" cy="351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46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38" name="Google Shape;38;p7"/>
          <p:cNvCxnSpPr/>
          <p:nvPr/>
        </p:nvCxnSpPr>
        <p:spPr>
          <a:xfrm>
            <a:off x="1045500" y="909613"/>
            <a:ext cx="7053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7"/>
          <p:cNvSpPr/>
          <p:nvPr/>
        </p:nvSpPr>
        <p:spPr>
          <a:xfrm>
            <a:off x="313900" y="79889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4699044" y="2121700"/>
            <a:ext cx="3735000" cy="52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4699050" y="2644050"/>
            <a:ext cx="3735000" cy="127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/>
          <p:nvPr/>
        </p:nvSpPr>
        <p:spPr>
          <a:xfrm>
            <a:off x="6236544" y="4003488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6236544" y="110560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713330" y="4211000"/>
            <a:ext cx="7717500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862662" y="1864900"/>
            <a:ext cx="2309400" cy="38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862662" y="2323628"/>
            <a:ext cx="2309400" cy="38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2"/>
          </p:nvPr>
        </p:nvSpPr>
        <p:spPr>
          <a:xfrm>
            <a:off x="5971938" y="1852050"/>
            <a:ext cx="2309400" cy="38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3"/>
          </p:nvPr>
        </p:nvSpPr>
        <p:spPr>
          <a:xfrm>
            <a:off x="5971938" y="2318921"/>
            <a:ext cx="2309400" cy="38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4"/>
          </p:nvPr>
        </p:nvSpPr>
        <p:spPr>
          <a:xfrm>
            <a:off x="862662" y="3750325"/>
            <a:ext cx="2309400" cy="38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5"/>
          </p:nvPr>
        </p:nvSpPr>
        <p:spPr>
          <a:xfrm>
            <a:off x="862662" y="4217575"/>
            <a:ext cx="2309400" cy="38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6"/>
          </p:nvPr>
        </p:nvSpPr>
        <p:spPr>
          <a:xfrm>
            <a:off x="5980129" y="3750325"/>
            <a:ext cx="2292900" cy="38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7"/>
          </p:nvPr>
        </p:nvSpPr>
        <p:spPr>
          <a:xfrm>
            <a:off x="5971938" y="4217575"/>
            <a:ext cx="2309400" cy="38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8" hasCustomPrompt="1"/>
          </p:nvPr>
        </p:nvSpPr>
        <p:spPr>
          <a:xfrm>
            <a:off x="1621206" y="1335969"/>
            <a:ext cx="7923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9" hasCustomPrompt="1"/>
          </p:nvPr>
        </p:nvSpPr>
        <p:spPr>
          <a:xfrm>
            <a:off x="1621206" y="3221396"/>
            <a:ext cx="7923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3" hasCustomPrompt="1"/>
          </p:nvPr>
        </p:nvSpPr>
        <p:spPr>
          <a:xfrm>
            <a:off x="6730488" y="1323126"/>
            <a:ext cx="7923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4" hasCustomPrompt="1"/>
          </p:nvPr>
        </p:nvSpPr>
        <p:spPr>
          <a:xfrm>
            <a:off x="6730488" y="3221396"/>
            <a:ext cx="7923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46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69" name="Google Shape;69;p13"/>
          <p:cNvCxnSpPr/>
          <p:nvPr/>
        </p:nvCxnSpPr>
        <p:spPr>
          <a:xfrm>
            <a:off x="1045500" y="909613"/>
            <a:ext cx="7053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Google Shape;70;p13"/>
          <p:cNvSpPr/>
          <p:nvPr/>
        </p:nvSpPr>
        <p:spPr>
          <a:xfrm>
            <a:off x="-6725" y="444960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3"/>
          <p:cNvSpPr/>
          <p:nvPr/>
        </p:nvSpPr>
        <p:spPr>
          <a:xfrm>
            <a:off x="8484000" y="1925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036822" y="3531175"/>
            <a:ext cx="4277700" cy="6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2" hasCustomPrompt="1"/>
          </p:nvPr>
        </p:nvSpPr>
        <p:spPr>
          <a:xfrm>
            <a:off x="1812322" y="3531170"/>
            <a:ext cx="1229400" cy="1060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3048118" y="4250025"/>
            <a:ext cx="4277700" cy="34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8100775" y="4250032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232600" y="2693209"/>
            <a:ext cx="4678800" cy="6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title" idx="2" hasCustomPrompt="1"/>
          </p:nvPr>
        </p:nvSpPr>
        <p:spPr>
          <a:xfrm>
            <a:off x="3991800" y="1870134"/>
            <a:ext cx="1160400" cy="81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1"/>
          </p:nvPr>
        </p:nvSpPr>
        <p:spPr>
          <a:xfrm>
            <a:off x="2232600" y="3412059"/>
            <a:ext cx="4678800" cy="34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1" r:id="rId8"/>
    <p:sldLayoutId id="2147483662" r:id="rId9"/>
    <p:sldLayoutId id="2147483663" r:id="rId10"/>
    <p:sldLayoutId id="2147483669" r:id="rId11"/>
    <p:sldLayoutId id="2147483673" r:id="rId12"/>
    <p:sldLayoutId id="2147483678" r:id="rId13"/>
    <p:sldLayoutId id="214748367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orient="horz" pos="2900">
          <p15:clr>
            <a:srgbClr val="EA4335"/>
          </p15:clr>
        </p15:guide>
        <p15:guide id="3" pos="449">
          <p15:clr>
            <a:srgbClr val="EA4335"/>
          </p15:clr>
        </p15:guide>
        <p15:guide id="4" pos="531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slide" Target="slid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0.xml"/><Relationship Id="rId5" Type="http://schemas.openxmlformats.org/officeDocument/2006/relationships/slide" Target="slide7.xml"/><Relationship Id="rId4" Type="http://schemas.openxmlformats.org/officeDocument/2006/relationships/slide" Target="slide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7.xml"/><Relationship Id="rId5" Type="http://schemas.openxmlformats.org/officeDocument/2006/relationships/slide" Target="slide5.xml"/><Relationship Id="rId4" Type="http://schemas.openxmlformats.org/officeDocument/2006/relationships/slide" Target="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slide" Target="slide1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5.xml"/><Relationship Id="rId4" Type="http://schemas.openxmlformats.org/officeDocument/2006/relationships/slide" Target="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1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slide" Target="slide7.xml"/><Relationship Id="rId5" Type="http://schemas.openxmlformats.org/officeDocument/2006/relationships/slide" Target="slide5.xml"/><Relationship Id="rId4" Type="http://schemas.openxmlformats.org/officeDocument/2006/relationships/slide" Target="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slide" Target="slide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0.xml"/><Relationship Id="rId5" Type="http://schemas.openxmlformats.org/officeDocument/2006/relationships/slide" Target="slide7.xml"/><Relationship Id="rId4" Type="http://schemas.openxmlformats.org/officeDocument/2006/relationships/slide" Target="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image" Target="../media/image7.jpg"/><Relationship Id="rId7" Type="http://schemas.openxmlformats.org/officeDocument/2006/relationships/slide" Target="slide10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slide" Target="slide5.xml"/><Relationship Id="rId5" Type="http://schemas.openxmlformats.org/officeDocument/2006/relationships/slide" Target="slide7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7"/>
          <p:cNvSpPr txBox="1">
            <a:spLocks noGrp="1"/>
          </p:cNvSpPr>
          <p:nvPr>
            <p:ph type="subTitle" idx="1"/>
          </p:nvPr>
        </p:nvSpPr>
        <p:spPr>
          <a:xfrm>
            <a:off x="713450" y="3961775"/>
            <a:ext cx="4849200" cy="3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住宅改造王</a:t>
            </a:r>
            <a:endParaRPr dirty="0"/>
          </a:p>
        </p:txBody>
      </p:sp>
      <p:sp>
        <p:nvSpPr>
          <p:cNvPr id="214" name="Google Shape;214;p37"/>
          <p:cNvSpPr txBox="1">
            <a:spLocks noGrp="1"/>
          </p:cNvSpPr>
          <p:nvPr>
            <p:ph type="ctrTitle"/>
          </p:nvPr>
        </p:nvSpPr>
        <p:spPr>
          <a:xfrm>
            <a:off x="605000" y="1774525"/>
            <a:ext cx="5115300" cy="19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Martel Heavy"/>
                <a:sym typeface="Martel Heavy"/>
              </a:rPr>
              <a:t>設計思考與教育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  <a:cs typeface="Martel Heavy"/>
              <a:sym typeface="Martel Heavy"/>
            </a:endParaRPr>
          </a:p>
        </p:txBody>
      </p:sp>
      <p:pic>
        <p:nvPicPr>
          <p:cNvPr id="215" name="Google Shape;215;p37"/>
          <p:cNvPicPr preferRelativeResize="0"/>
          <p:nvPr/>
        </p:nvPicPr>
        <p:blipFill rotWithShape="1">
          <a:blip r:embed="rId3">
            <a:alphaModFix/>
          </a:blip>
          <a:srcRect l="22263" r="26496"/>
          <a:stretch/>
        </p:blipFill>
        <p:spPr>
          <a:xfrm flipH="1">
            <a:off x="5955488" y="997989"/>
            <a:ext cx="3202376" cy="4159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37"/>
          <p:cNvCxnSpPr/>
          <p:nvPr/>
        </p:nvCxnSpPr>
        <p:spPr>
          <a:xfrm>
            <a:off x="712888" y="3765449"/>
            <a:ext cx="4825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Google Shape;217;p37"/>
          <p:cNvSpPr/>
          <p:nvPr/>
        </p:nvSpPr>
        <p:spPr>
          <a:xfrm>
            <a:off x="8049325" y="42272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7"/>
          <p:cNvSpPr/>
          <p:nvPr/>
        </p:nvSpPr>
        <p:spPr>
          <a:xfrm>
            <a:off x="2808050" y="105270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9" name="Google Shape;219;p37"/>
          <p:cNvCxnSpPr/>
          <p:nvPr/>
        </p:nvCxnSpPr>
        <p:spPr>
          <a:xfrm>
            <a:off x="713449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37"/>
          <p:cNvCxnSpPr/>
          <p:nvPr/>
        </p:nvCxnSpPr>
        <p:spPr>
          <a:xfrm>
            <a:off x="713449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37"/>
          <p:cNvCxnSpPr/>
          <p:nvPr/>
        </p:nvCxnSpPr>
        <p:spPr>
          <a:xfrm>
            <a:off x="2666911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37"/>
          <p:cNvCxnSpPr/>
          <p:nvPr/>
        </p:nvCxnSpPr>
        <p:spPr>
          <a:xfrm>
            <a:off x="2666911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37"/>
          <p:cNvCxnSpPr/>
          <p:nvPr/>
        </p:nvCxnSpPr>
        <p:spPr>
          <a:xfrm>
            <a:off x="4620372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37"/>
          <p:cNvCxnSpPr/>
          <p:nvPr/>
        </p:nvCxnSpPr>
        <p:spPr>
          <a:xfrm>
            <a:off x="4620372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5" name="Google Shape;225;p37"/>
          <p:cNvCxnSpPr/>
          <p:nvPr/>
        </p:nvCxnSpPr>
        <p:spPr>
          <a:xfrm>
            <a:off x="6573833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37"/>
          <p:cNvCxnSpPr/>
          <p:nvPr/>
        </p:nvCxnSpPr>
        <p:spPr>
          <a:xfrm>
            <a:off x="6573833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" name="Google Shape;227;p37">
            <a:hlinkClick r:id="rId4" action="ppaction://hlinksldjump"/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71509" y="538000"/>
            <a:ext cx="1865400" cy="2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haya Libre"/>
                <a:sym typeface="Abhaya Libre"/>
              </a:rPr>
              <a:t>思考</a:t>
            </a:r>
            <a:endParaRPr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28" name="Google Shape;228;p37">
            <a:hlinkClick r:id="rId5" action="ppaction://hlinksldjump"/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612281" y="538000"/>
            <a:ext cx="1865400" cy="2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29" name="Google Shape;229;p37">
            <a:hlinkClick r:id="rId6" action="ppaction://hlinksldjump"/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573825" y="538000"/>
            <a:ext cx="1865400" cy="2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30" name="Google Shape;230;p37">
            <a:hlinkClick r:id="rId7" action="ppaction://hlinksldjump"/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13450" y="538000"/>
            <a:ext cx="1865400" cy="23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endParaRPr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61"/>
          <p:cNvSpPr txBox="1">
            <a:spLocks noGrp="1"/>
          </p:cNvSpPr>
          <p:nvPr>
            <p:ph type="title"/>
          </p:nvPr>
        </p:nvSpPr>
        <p:spPr>
          <a:xfrm>
            <a:off x="3892685" y="2511675"/>
            <a:ext cx="4302900" cy="6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44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lang="zh-TW" altLang="en-US" sz="44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cxnSp>
        <p:nvCxnSpPr>
          <p:cNvPr id="951" name="Google Shape;951;p61"/>
          <p:cNvCxnSpPr/>
          <p:nvPr/>
        </p:nvCxnSpPr>
        <p:spPr>
          <a:xfrm>
            <a:off x="3888335" y="3168075"/>
            <a:ext cx="431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2" name="Google Shape;952;p61"/>
          <p:cNvSpPr/>
          <p:nvPr/>
        </p:nvSpPr>
        <p:spPr>
          <a:xfrm>
            <a:off x="8424000" y="42570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61"/>
          <p:cNvSpPr txBox="1">
            <a:spLocks noGrp="1"/>
          </p:cNvSpPr>
          <p:nvPr>
            <p:ph type="title" idx="2"/>
          </p:nvPr>
        </p:nvSpPr>
        <p:spPr>
          <a:xfrm>
            <a:off x="5463935" y="1620038"/>
            <a:ext cx="1160400" cy="8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54" name="Google Shape;954;p61"/>
          <p:cNvSpPr/>
          <p:nvPr/>
        </p:nvSpPr>
        <p:spPr>
          <a:xfrm>
            <a:off x="8100775" y="1559325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61"/>
          <p:cNvSpPr/>
          <p:nvPr/>
        </p:nvSpPr>
        <p:spPr>
          <a:xfrm>
            <a:off x="5714135" y="3794036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61"/>
          <p:cNvSpPr/>
          <p:nvPr/>
        </p:nvSpPr>
        <p:spPr>
          <a:xfrm>
            <a:off x="341625" y="42570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61"/>
          <p:cNvSpPr/>
          <p:nvPr/>
        </p:nvSpPr>
        <p:spPr>
          <a:xfrm>
            <a:off x="8100775" y="1559325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8" name="Google Shape;958;p61"/>
          <p:cNvPicPr preferRelativeResize="0"/>
          <p:nvPr/>
        </p:nvPicPr>
        <p:blipFill rotWithShape="1">
          <a:blip r:embed="rId3">
            <a:alphaModFix/>
          </a:blip>
          <a:srcRect l="26608" r="26612"/>
          <a:stretch/>
        </p:blipFill>
        <p:spPr>
          <a:xfrm>
            <a:off x="-51" y="984125"/>
            <a:ext cx="3459098" cy="4159377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61"/>
          <p:cNvSpPr/>
          <p:nvPr/>
        </p:nvSpPr>
        <p:spPr>
          <a:xfrm>
            <a:off x="383225" y="1373375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0" name="Google Shape;960;p61"/>
          <p:cNvCxnSpPr/>
          <p:nvPr/>
        </p:nvCxnSpPr>
        <p:spPr>
          <a:xfrm>
            <a:off x="713449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1" name="Google Shape;961;p61"/>
          <p:cNvCxnSpPr/>
          <p:nvPr/>
        </p:nvCxnSpPr>
        <p:spPr>
          <a:xfrm>
            <a:off x="713449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2" name="Google Shape;962;p61"/>
          <p:cNvCxnSpPr/>
          <p:nvPr/>
        </p:nvCxnSpPr>
        <p:spPr>
          <a:xfrm>
            <a:off x="2666911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3" name="Google Shape;963;p61"/>
          <p:cNvCxnSpPr/>
          <p:nvPr/>
        </p:nvCxnSpPr>
        <p:spPr>
          <a:xfrm>
            <a:off x="2666911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4" name="Google Shape;964;p61"/>
          <p:cNvCxnSpPr/>
          <p:nvPr/>
        </p:nvCxnSpPr>
        <p:spPr>
          <a:xfrm>
            <a:off x="4620372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5" name="Google Shape;965;p61"/>
          <p:cNvCxnSpPr/>
          <p:nvPr/>
        </p:nvCxnSpPr>
        <p:spPr>
          <a:xfrm>
            <a:off x="4620372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6" name="Google Shape;966;p61"/>
          <p:cNvCxnSpPr/>
          <p:nvPr/>
        </p:nvCxnSpPr>
        <p:spPr>
          <a:xfrm>
            <a:off x="6573833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7" name="Google Shape;967;p61"/>
          <p:cNvCxnSpPr/>
          <p:nvPr/>
        </p:nvCxnSpPr>
        <p:spPr>
          <a:xfrm>
            <a:off x="6573833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0" name="Google Shape;970;p61">
            <a:hlinkClick r:id="rId4" action="ppaction://hlinksldjump"/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573825" y="538000"/>
            <a:ext cx="1865400" cy="231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5" name="Google Shape;227;p37">
            <a:hlinkClick r:id="rId5" action="ppaction://hlinksldjump"/>
            <a:extLst>
              <a:ext uri="{FF2B5EF4-FFF2-40B4-BE49-F238E27FC236}">
                <a16:creationId xmlns:a16="http://schemas.microsoft.com/office/drawing/2014/main" id="{B17630EB-A7C2-45B3-BD78-234E92B46C5C}"/>
              </a:ext>
            </a:extLst>
          </p:cNvPr>
          <p:cNvSpPr txBox="1">
            <a:spLocks/>
          </p:cNvSpPr>
          <p:nvPr/>
        </p:nvSpPr>
        <p:spPr>
          <a:xfrm>
            <a:off x="2671509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haya Libre"/>
                <a:sym typeface="Abhaya Libre"/>
              </a:rPr>
              <a:t>思考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6" name="Google Shape;228;p37">
            <a:hlinkClick r:id="rId6" action="ppaction://hlinksldjump"/>
            <a:extLst>
              <a:ext uri="{FF2B5EF4-FFF2-40B4-BE49-F238E27FC236}">
                <a16:creationId xmlns:a16="http://schemas.microsoft.com/office/drawing/2014/main" id="{E51A660B-B96A-4FE2-AE46-4DC7DE671265}"/>
              </a:ext>
            </a:extLst>
          </p:cNvPr>
          <p:cNvSpPr txBox="1">
            <a:spLocks/>
          </p:cNvSpPr>
          <p:nvPr/>
        </p:nvSpPr>
        <p:spPr>
          <a:xfrm>
            <a:off x="4612281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7" name="Google Shape;230;p37">
            <a:hlinkClick r:id="rId7" action="ppaction://hlinksldjump"/>
            <a:extLst>
              <a:ext uri="{FF2B5EF4-FFF2-40B4-BE49-F238E27FC236}">
                <a16:creationId xmlns:a16="http://schemas.microsoft.com/office/drawing/2014/main" id="{AA89BF98-D59C-A9A4-D809-CEFE07902100}"/>
              </a:ext>
            </a:extLst>
          </p:cNvPr>
          <p:cNvSpPr txBox="1">
            <a:spLocks/>
          </p:cNvSpPr>
          <p:nvPr/>
        </p:nvSpPr>
        <p:spPr>
          <a:xfrm>
            <a:off x="713450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7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dirty="0"/>
          </a:p>
        </p:txBody>
      </p:sp>
      <p:sp>
        <p:nvSpPr>
          <p:cNvPr id="1844" name="Google Shape;1844;p75"/>
          <p:cNvSpPr txBox="1">
            <a:spLocks noGrp="1"/>
          </p:cNvSpPr>
          <p:nvPr>
            <p:ph type="body" idx="1"/>
          </p:nvPr>
        </p:nvSpPr>
        <p:spPr>
          <a:xfrm>
            <a:off x="1386114" y="1226457"/>
            <a:ext cx="6371772" cy="3377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由於疫情關係沒有真的回老家，</a:t>
            </a:r>
            <a:br>
              <a:rPr lang="en-US" altLang="zh-TW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因此選用同學的住所做為改造對象，</a:t>
            </a:r>
            <a:br>
              <a:rPr lang="en-US" altLang="zh-TW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簡單的住所做了一些簡單的改變</a:t>
            </a:r>
            <a:r>
              <a:rPr lang="en-US" altLang="zh-TW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並非不可行，</a:t>
            </a:r>
            <a:br>
              <a:rPr lang="en-US" altLang="zh-TW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若有小小的改善，</a:t>
            </a:r>
            <a:br>
              <a:rPr lang="en-US" altLang="zh-TW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或許整個幻境就能有所改變</a:t>
            </a:r>
            <a:endParaRPr sz="28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TABLE </a:t>
            </a:r>
            <a:r>
              <a:rPr lang="en" sz="2500" b="1"/>
              <a:t>OF CONTENTS</a:t>
            </a:r>
            <a:endParaRPr sz="2500" b="1"/>
          </a:p>
        </p:txBody>
      </p:sp>
      <p:sp>
        <p:nvSpPr>
          <p:cNvPr id="243" name="Google Shape;243;p39"/>
          <p:cNvSpPr txBox="1">
            <a:spLocks noGrp="1"/>
          </p:cNvSpPr>
          <p:nvPr>
            <p:ph type="title"/>
          </p:nvPr>
        </p:nvSpPr>
        <p:spPr>
          <a:xfrm>
            <a:off x="862662" y="1864900"/>
            <a:ext cx="2309400" cy="386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5" name="Google Shape;245;p39"/>
          <p:cNvSpPr txBox="1">
            <a:spLocks noGrp="1"/>
          </p:cNvSpPr>
          <p:nvPr>
            <p:ph type="title" idx="2"/>
          </p:nvPr>
        </p:nvSpPr>
        <p:spPr>
          <a:xfrm>
            <a:off x="5971938" y="1852050"/>
            <a:ext cx="2309400" cy="38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思考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47" name="Google Shape;247;p39"/>
          <p:cNvSpPr txBox="1">
            <a:spLocks noGrp="1"/>
          </p:cNvSpPr>
          <p:nvPr>
            <p:ph type="title" idx="4"/>
          </p:nvPr>
        </p:nvSpPr>
        <p:spPr>
          <a:xfrm>
            <a:off x="862662" y="3750325"/>
            <a:ext cx="2309400" cy="38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 idx="6"/>
          </p:nvPr>
        </p:nvSpPr>
        <p:spPr>
          <a:xfrm>
            <a:off x="5980129" y="3750325"/>
            <a:ext cx="2292900" cy="386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51" name="Google Shape;251;p39"/>
          <p:cNvSpPr txBox="1">
            <a:spLocks noGrp="1"/>
          </p:cNvSpPr>
          <p:nvPr>
            <p:ph type="title" idx="8"/>
          </p:nvPr>
        </p:nvSpPr>
        <p:spPr>
          <a:xfrm>
            <a:off x="1621206" y="1335969"/>
            <a:ext cx="792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2" name="Google Shape;252;p39"/>
          <p:cNvSpPr txBox="1">
            <a:spLocks noGrp="1"/>
          </p:cNvSpPr>
          <p:nvPr>
            <p:ph type="title" idx="9"/>
          </p:nvPr>
        </p:nvSpPr>
        <p:spPr>
          <a:xfrm>
            <a:off x="1621206" y="3221396"/>
            <a:ext cx="792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3" name="Google Shape;253;p39"/>
          <p:cNvSpPr txBox="1">
            <a:spLocks noGrp="1"/>
          </p:cNvSpPr>
          <p:nvPr>
            <p:ph type="title" idx="13"/>
          </p:nvPr>
        </p:nvSpPr>
        <p:spPr>
          <a:xfrm>
            <a:off x="6730488" y="1323126"/>
            <a:ext cx="792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4" name="Google Shape;254;p39"/>
          <p:cNvSpPr txBox="1">
            <a:spLocks noGrp="1"/>
          </p:cNvSpPr>
          <p:nvPr>
            <p:ph type="title" idx="14"/>
          </p:nvPr>
        </p:nvSpPr>
        <p:spPr>
          <a:xfrm>
            <a:off x="6730488" y="3221396"/>
            <a:ext cx="792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255" name="Google Shape;255;p39"/>
          <p:cNvPicPr preferRelativeResize="0"/>
          <p:nvPr/>
        </p:nvPicPr>
        <p:blipFill rotWithShape="1">
          <a:blip r:embed="rId3">
            <a:alphaModFix/>
          </a:blip>
          <a:srcRect l="7563" r="1750"/>
          <a:stretch/>
        </p:blipFill>
        <p:spPr>
          <a:xfrm>
            <a:off x="3381425" y="1228725"/>
            <a:ext cx="2381147" cy="393382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6" name="Google Shape;256;p39"/>
          <p:cNvCxnSpPr/>
          <p:nvPr/>
        </p:nvCxnSpPr>
        <p:spPr>
          <a:xfrm>
            <a:off x="862656" y="2251605"/>
            <a:ext cx="2309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7" name="Google Shape;257;p39"/>
          <p:cNvCxnSpPr/>
          <p:nvPr/>
        </p:nvCxnSpPr>
        <p:spPr>
          <a:xfrm>
            <a:off x="862656" y="4137030"/>
            <a:ext cx="2309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8" name="Google Shape;258;p39"/>
          <p:cNvCxnSpPr/>
          <p:nvPr/>
        </p:nvCxnSpPr>
        <p:spPr>
          <a:xfrm>
            <a:off x="5971938" y="2251605"/>
            <a:ext cx="2309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9" name="Google Shape;259;p39"/>
          <p:cNvCxnSpPr/>
          <p:nvPr/>
        </p:nvCxnSpPr>
        <p:spPr>
          <a:xfrm>
            <a:off x="5971938" y="4137030"/>
            <a:ext cx="2309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" name="Google Shape;260;p39"/>
          <p:cNvCxnSpPr/>
          <p:nvPr/>
        </p:nvCxnSpPr>
        <p:spPr>
          <a:xfrm>
            <a:off x="1202300" y="909613"/>
            <a:ext cx="7053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39"/>
          <p:cNvCxnSpPr/>
          <p:nvPr/>
        </p:nvCxnSpPr>
        <p:spPr>
          <a:xfrm>
            <a:off x="862656" y="1870605"/>
            <a:ext cx="230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39"/>
          <p:cNvCxnSpPr/>
          <p:nvPr/>
        </p:nvCxnSpPr>
        <p:spPr>
          <a:xfrm>
            <a:off x="862656" y="3756030"/>
            <a:ext cx="230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39"/>
          <p:cNvCxnSpPr/>
          <p:nvPr/>
        </p:nvCxnSpPr>
        <p:spPr>
          <a:xfrm>
            <a:off x="5971938" y="1870605"/>
            <a:ext cx="230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39"/>
          <p:cNvCxnSpPr/>
          <p:nvPr/>
        </p:nvCxnSpPr>
        <p:spPr>
          <a:xfrm>
            <a:off x="5971938" y="3756030"/>
            <a:ext cx="230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2"/>
          <p:cNvSpPr txBox="1">
            <a:spLocks noGrp="1"/>
          </p:cNvSpPr>
          <p:nvPr>
            <p:ph type="title"/>
          </p:nvPr>
        </p:nvSpPr>
        <p:spPr>
          <a:xfrm>
            <a:off x="3844457" y="1070436"/>
            <a:ext cx="2849400" cy="6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endParaRPr lang="zh-TW" altLang="en-US" sz="44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311" name="Google Shape;311;p42"/>
          <p:cNvSpPr txBox="1">
            <a:spLocks noGrp="1"/>
          </p:cNvSpPr>
          <p:nvPr>
            <p:ph type="title" idx="2"/>
          </p:nvPr>
        </p:nvSpPr>
        <p:spPr>
          <a:xfrm>
            <a:off x="2714445" y="1106604"/>
            <a:ext cx="1160400" cy="6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312" name="Google Shape;312;p42"/>
          <p:cNvCxnSpPr/>
          <p:nvPr/>
        </p:nvCxnSpPr>
        <p:spPr>
          <a:xfrm>
            <a:off x="2714445" y="1853602"/>
            <a:ext cx="3713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3" name="Google Shape;313;p42"/>
          <p:cNvPicPr preferRelativeResize="0"/>
          <p:nvPr/>
        </p:nvPicPr>
        <p:blipFill rotWithShape="1">
          <a:blip r:embed="rId3">
            <a:alphaModFix/>
          </a:blip>
          <a:srcRect t="54955" b="-340"/>
          <a:stretch/>
        </p:blipFill>
        <p:spPr>
          <a:xfrm flipH="1">
            <a:off x="3" y="2690150"/>
            <a:ext cx="9143997" cy="2761949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42"/>
          <p:cNvSpPr/>
          <p:nvPr/>
        </p:nvSpPr>
        <p:spPr>
          <a:xfrm>
            <a:off x="1371550" y="1394652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42"/>
          <p:cNvSpPr/>
          <p:nvPr/>
        </p:nvSpPr>
        <p:spPr>
          <a:xfrm>
            <a:off x="8424000" y="42570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6" name="Google Shape;316;p42"/>
          <p:cNvCxnSpPr/>
          <p:nvPr/>
        </p:nvCxnSpPr>
        <p:spPr>
          <a:xfrm>
            <a:off x="713449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42"/>
          <p:cNvCxnSpPr/>
          <p:nvPr/>
        </p:nvCxnSpPr>
        <p:spPr>
          <a:xfrm>
            <a:off x="713449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8" name="Google Shape;318;p42"/>
          <p:cNvCxnSpPr/>
          <p:nvPr/>
        </p:nvCxnSpPr>
        <p:spPr>
          <a:xfrm>
            <a:off x="2666911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9" name="Google Shape;319;p42"/>
          <p:cNvCxnSpPr/>
          <p:nvPr/>
        </p:nvCxnSpPr>
        <p:spPr>
          <a:xfrm>
            <a:off x="2666911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0" name="Google Shape;320;p42"/>
          <p:cNvCxnSpPr/>
          <p:nvPr/>
        </p:nvCxnSpPr>
        <p:spPr>
          <a:xfrm>
            <a:off x="4620372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1" name="Google Shape;321;p42"/>
          <p:cNvCxnSpPr/>
          <p:nvPr/>
        </p:nvCxnSpPr>
        <p:spPr>
          <a:xfrm>
            <a:off x="4620372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42"/>
          <p:cNvCxnSpPr/>
          <p:nvPr/>
        </p:nvCxnSpPr>
        <p:spPr>
          <a:xfrm>
            <a:off x="6573833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3" name="Google Shape;323;p42"/>
          <p:cNvCxnSpPr/>
          <p:nvPr/>
        </p:nvCxnSpPr>
        <p:spPr>
          <a:xfrm>
            <a:off x="6573833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7" name="Google Shape;327;p42">
            <a:hlinkClick r:id="rId4" action="ppaction://hlinksldjump"/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13450" y="538000"/>
            <a:ext cx="1865400" cy="231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8" name="Google Shape;227;p37">
            <a:hlinkClick r:id="rId5" action="ppaction://hlinksldjump"/>
            <a:extLst>
              <a:ext uri="{FF2B5EF4-FFF2-40B4-BE49-F238E27FC236}">
                <a16:creationId xmlns:a16="http://schemas.microsoft.com/office/drawing/2014/main" id="{45ABD42E-416B-9928-9629-9C79076D5D58}"/>
              </a:ext>
            </a:extLst>
          </p:cNvPr>
          <p:cNvSpPr txBox="1">
            <a:spLocks/>
          </p:cNvSpPr>
          <p:nvPr/>
        </p:nvSpPr>
        <p:spPr>
          <a:xfrm>
            <a:off x="2671509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haya Libre"/>
                <a:sym typeface="Abhaya Libre"/>
              </a:rPr>
              <a:t>思考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9" name="Google Shape;228;p37">
            <a:hlinkClick r:id="rId6" action="ppaction://hlinksldjump"/>
            <a:extLst>
              <a:ext uri="{FF2B5EF4-FFF2-40B4-BE49-F238E27FC236}">
                <a16:creationId xmlns:a16="http://schemas.microsoft.com/office/drawing/2014/main" id="{843ACD41-B355-3694-01A4-778C058C339D}"/>
              </a:ext>
            </a:extLst>
          </p:cNvPr>
          <p:cNvSpPr txBox="1">
            <a:spLocks/>
          </p:cNvSpPr>
          <p:nvPr/>
        </p:nvSpPr>
        <p:spPr>
          <a:xfrm>
            <a:off x="4612281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30" name="Google Shape;229;p37">
            <a:hlinkClick r:id="rId7" action="ppaction://hlinksldjump"/>
            <a:extLst>
              <a:ext uri="{FF2B5EF4-FFF2-40B4-BE49-F238E27FC236}">
                <a16:creationId xmlns:a16="http://schemas.microsoft.com/office/drawing/2014/main" id="{6042B717-0ECD-AAB3-1F6D-1E78BC927B2C}"/>
              </a:ext>
            </a:extLst>
          </p:cNvPr>
          <p:cNvSpPr txBox="1">
            <a:spLocks/>
          </p:cNvSpPr>
          <p:nvPr/>
        </p:nvSpPr>
        <p:spPr>
          <a:xfrm>
            <a:off x="6573825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"/>
          <p:cNvSpPr txBox="1">
            <a:spLocks noGrp="1"/>
          </p:cNvSpPr>
          <p:nvPr>
            <p:ph type="subTitle" idx="1"/>
          </p:nvPr>
        </p:nvSpPr>
        <p:spPr>
          <a:xfrm>
            <a:off x="4699050" y="2644050"/>
            <a:ext cx="3735000" cy="12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8000" lvl="0" indent="-285750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整體的物件過於老舊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8000" lvl="0" indent="-285750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整體的造型並不美觀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8000" lvl="0" indent="-285750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某些部件使用不方便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0" name="Google Shape;290;p41"/>
          <p:cNvSpPr txBox="1">
            <a:spLocks noGrp="1"/>
          </p:cNvSpPr>
          <p:nvPr>
            <p:ph type="title"/>
          </p:nvPr>
        </p:nvSpPr>
        <p:spPr>
          <a:xfrm>
            <a:off x="4699044" y="2121700"/>
            <a:ext cx="37350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pic>
        <p:nvPicPr>
          <p:cNvPr id="291" name="Google Shape;291;p41"/>
          <p:cNvPicPr preferRelativeResize="0"/>
          <p:nvPr/>
        </p:nvPicPr>
        <p:blipFill rotWithShape="1">
          <a:blip r:embed="rId3"/>
          <a:srcRect l="9128" r="9128"/>
          <a:stretch/>
        </p:blipFill>
        <p:spPr>
          <a:xfrm>
            <a:off x="-52" y="984125"/>
            <a:ext cx="4532352" cy="41593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2" name="Google Shape;292;p41"/>
          <p:cNvCxnSpPr/>
          <p:nvPr/>
        </p:nvCxnSpPr>
        <p:spPr>
          <a:xfrm>
            <a:off x="4699644" y="2644163"/>
            <a:ext cx="3733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3" name="Google Shape;293;p41"/>
          <p:cNvCxnSpPr/>
          <p:nvPr/>
        </p:nvCxnSpPr>
        <p:spPr>
          <a:xfrm>
            <a:off x="713449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" name="Google Shape;294;p41"/>
          <p:cNvCxnSpPr/>
          <p:nvPr/>
        </p:nvCxnSpPr>
        <p:spPr>
          <a:xfrm>
            <a:off x="713449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5" name="Google Shape;295;p41"/>
          <p:cNvCxnSpPr/>
          <p:nvPr/>
        </p:nvCxnSpPr>
        <p:spPr>
          <a:xfrm>
            <a:off x="2666911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" name="Google Shape;296;p41"/>
          <p:cNvCxnSpPr/>
          <p:nvPr/>
        </p:nvCxnSpPr>
        <p:spPr>
          <a:xfrm>
            <a:off x="2666911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Google Shape;297;p41"/>
          <p:cNvCxnSpPr/>
          <p:nvPr/>
        </p:nvCxnSpPr>
        <p:spPr>
          <a:xfrm>
            <a:off x="4620372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8" name="Google Shape;298;p41"/>
          <p:cNvCxnSpPr/>
          <p:nvPr/>
        </p:nvCxnSpPr>
        <p:spPr>
          <a:xfrm>
            <a:off x="4620372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41"/>
          <p:cNvCxnSpPr/>
          <p:nvPr/>
        </p:nvCxnSpPr>
        <p:spPr>
          <a:xfrm>
            <a:off x="6573833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41"/>
          <p:cNvCxnSpPr/>
          <p:nvPr/>
        </p:nvCxnSpPr>
        <p:spPr>
          <a:xfrm>
            <a:off x="6573833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327;p42">
            <a:hlinkClick r:id="rId4" action="ppaction://hlinksldjump"/>
            <a:extLst>
              <a:ext uri="{FF2B5EF4-FFF2-40B4-BE49-F238E27FC236}">
                <a16:creationId xmlns:a16="http://schemas.microsoft.com/office/drawing/2014/main" id="{E607039B-A061-A378-CBC7-44BCE981BA9E}"/>
              </a:ext>
            </a:extLst>
          </p:cNvPr>
          <p:cNvSpPr txBox="1">
            <a:spLocks/>
          </p:cNvSpPr>
          <p:nvPr/>
        </p:nvSpPr>
        <p:spPr>
          <a:xfrm>
            <a:off x="713450" y="538000"/>
            <a:ext cx="1865400" cy="23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19" name="Google Shape;227;p37">
            <a:hlinkClick r:id="rId5" action="ppaction://hlinksldjump"/>
            <a:extLst>
              <a:ext uri="{FF2B5EF4-FFF2-40B4-BE49-F238E27FC236}">
                <a16:creationId xmlns:a16="http://schemas.microsoft.com/office/drawing/2014/main" id="{7C836D2F-1EE8-3E98-12A3-84B7F2FA52D6}"/>
              </a:ext>
            </a:extLst>
          </p:cNvPr>
          <p:cNvSpPr txBox="1">
            <a:spLocks/>
          </p:cNvSpPr>
          <p:nvPr/>
        </p:nvSpPr>
        <p:spPr>
          <a:xfrm>
            <a:off x="2671509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haya Libre"/>
                <a:sym typeface="Abhaya Libre"/>
              </a:rPr>
              <a:t>思考</a:t>
            </a:r>
          </a:p>
        </p:txBody>
      </p:sp>
      <p:sp>
        <p:nvSpPr>
          <p:cNvPr id="20" name="Google Shape;228;p37">
            <a:hlinkClick r:id="rId6" action="ppaction://hlinksldjump"/>
            <a:extLst>
              <a:ext uri="{FF2B5EF4-FFF2-40B4-BE49-F238E27FC236}">
                <a16:creationId xmlns:a16="http://schemas.microsoft.com/office/drawing/2014/main" id="{D21CBE0D-03BF-8866-BCD9-079DF98B095C}"/>
              </a:ext>
            </a:extLst>
          </p:cNvPr>
          <p:cNvSpPr txBox="1">
            <a:spLocks/>
          </p:cNvSpPr>
          <p:nvPr/>
        </p:nvSpPr>
        <p:spPr>
          <a:xfrm>
            <a:off x="4612281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1" name="Google Shape;229;p37">
            <a:hlinkClick r:id="rId7" action="ppaction://hlinksldjump"/>
            <a:extLst>
              <a:ext uri="{FF2B5EF4-FFF2-40B4-BE49-F238E27FC236}">
                <a16:creationId xmlns:a16="http://schemas.microsoft.com/office/drawing/2014/main" id="{C08BAC97-5795-238C-BD9E-5BEB606C0EDC}"/>
              </a:ext>
            </a:extLst>
          </p:cNvPr>
          <p:cNvSpPr txBox="1">
            <a:spLocks/>
          </p:cNvSpPr>
          <p:nvPr/>
        </p:nvSpPr>
        <p:spPr>
          <a:xfrm>
            <a:off x="6573825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55"/>
          <p:cNvSpPr txBox="1">
            <a:spLocks noGrp="1"/>
          </p:cNvSpPr>
          <p:nvPr>
            <p:ph type="title"/>
          </p:nvPr>
        </p:nvSpPr>
        <p:spPr>
          <a:xfrm>
            <a:off x="3036822" y="3531175"/>
            <a:ext cx="4277700" cy="6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44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haya Libre"/>
                <a:sym typeface="Abhaya Libre"/>
              </a:rPr>
              <a:t>思考</a:t>
            </a:r>
          </a:p>
        </p:txBody>
      </p:sp>
      <p:cxnSp>
        <p:nvCxnSpPr>
          <p:cNvPr id="752" name="Google Shape;752;p55"/>
          <p:cNvCxnSpPr/>
          <p:nvPr/>
        </p:nvCxnSpPr>
        <p:spPr>
          <a:xfrm>
            <a:off x="3039278" y="4173025"/>
            <a:ext cx="4292400" cy="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3" name="Google Shape;753;p55"/>
          <p:cNvSpPr txBox="1">
            <a:spLocks noGrp="1"/>
          </p:cNvSpPr>
          <p:nvPr>
            <p:ph type="title" idx="2"/>
          </p:nvPr>
        </p:nvSpPr>
        <p:spPr>
          <a:xfrm>
            <a:off x="1812322" y="3531170"/>
            <a:ext cx="1229400" cy="10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754" name="Google Shape;754;p55"/>
          <p:cNvPicPr preferRelativeResize="0"/>
          <p:nvPr/>
        </p:nvPicPr>
        <p:blipFill rotWithShape="1">
          <a:blip r:embed="rId3">
            <a:alphaModFix/>
          </a:blip>
          <a:srcRect t="45367" b="20330"/>
          <a:stretch/>
        </p:blipFill>
        <p:spPr>
          <a:xfrm flipH="1">
            <a:off x="3" y="1190775"/>
            <a:ext cx="9143997" cy="2087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55"/>
          <p:cNvSpPr/>
          <p:nvPr/>
        </p:nvSpPr>
        <p:spPr>
          <a:xfrm>
            <a:off x="383225" y="20367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6" name="Google Shape;756;p55"/>
          <p:cNvCxnSpPr/>
          <p:nvPr/>
        </p:nvCxnSpPr>
        <p:spPr>
          <a:xfrm>
            <a:off x="713449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55"/>
          <p:cNvCxnSpPr/>
          <p:nvPr/>
        </p:nvCxnSpPr>
        <p:spPr>
          <a:xfrm>
            <a:off x="713449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55"/>
          <p:cNvCxnSpPr/>
          <p:nvPr/>
        </p:nvCxnSpPr>
        <p:spPr>
          <a:xfrm>
            <a:off x="2666911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9" name="Google Shape;759;p55"/>
          <p:cNvCxnSpPr/>
          <p:nvPr/>
        </p:nvCxnSpPr>
        <p:spPr>
          <a:xfrm>
            <a:off x="2666911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0" name="Google Shape;760;p55"/>
          <p:cNvCxnSpPr/>
          <p:nvPr/>
        </p:nvCxnSpPr>
        <p:spPr>
          <a:xfrm>
            <a:off x="4620372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1" name="Google Shape;761;p55"/>
          <p:cNvCxnSpPr/>
          <p:nvPr/>
        </p:nvCxnSpPr>
        <p:spPr>
          <a:xfrm>
            <a:off x="4620372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2" name="Google Shape;762;p55"/>
          <p:cNvCxnSpPr/>
          <p:nvPr/>
        </p:nvCxnSpPr>
        <p:spPr>
          <a:xfrm>
            <a:off x="6573833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3" name="Google Shape;763;p55"/>
          <p:cNvCxnSpPr/>
          <p:nvPr/>
        </p:nvCxnSpPr>
        <p:spPr>
          <a:xfrm>
            <a:off x="6573833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4" name="Google Shape;764;p55">
            <a:hlinkClick r:id="rId4" action="ppaction://hlinksldjump"/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71509" y="538000"/>
            <a:ext cx="1865400" cy="231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haya Libre"/>
                <a:sym typeface="Abhaya Libre"/>
              </a:rPr>
              <a:t>思考</a:t>
            </a:r>
          </a:p>
        </p:txBody>
      </p:sp>
      <p:sp>
        <p:nvSpPr>
          <p:cNvPr id="20" name="Google Shape;228;p37">
            <a:hlinkClick r:id="rId5" action="ppaction://hlinksldjump"/>
            <a:extLst>
              <a:ext uri="{FF2B5EF4-FFF2-40B4-BE49-F238E27FC236}">
                <a16:creationId xmlns:a16="http://schemas.microsoft.com/office/drawing/2014/main" id="{8AEE4F1C-91FA-6F16-A4F8-EEF1DAC3D39F}"/>
              </a:ext>
            </a:extLst>
          </p:cNvPr>
          <p:cNvSpPr txBox="1">
            <a:spLocks/>
          </p:cNvSpPr>
          <p:nvPr/>
        </p:nvSpPr>
        <p:spPr>
          <a:xfrm>
            <a:off x="4612281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1" name="Google Shape;229;p37">
            <a:hlinkClick r:id="rId6" action="ppaction://hlinksldjump"/>
            <a:extLst>
              <a:ext uri="{FF2B5EF4-FFF2-40B4-BE49-F238E27FC236}">
                <a16:creationId xmlns:a16="http://schemas.microsoft.com/office/drawing/2014/main" id="{C3E47C18-56ED-167B-812A-2B25947EEC22}"/>
              </a:ext>
            </a:extLst>
          </p:cNvPr>
          <p:cNvSpPr txBox="1">
            <a:spLocks/>
          </p:cNvSpPr>
          <p:nvPr/>
        </p:nvSpPr>
        <p:spPr>
          <a:xfrm>
            <a:off x="6573825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2" name="Google Shape;230;p37">
            <a:hlinkClick r:id="rId7" action="ppaction://hlinksldjump"/>
            <a:extLst>
              <a:ext uri="{FF2B5EF4-FFF2-40B4-BE49-F238E27FC236}">
                <a16:creationId xmlns:a16="http://schemas.microsoft.com/office/drawing/2014/main" id="{E0FDA7DA-647D-7AA2-9A8C-FCD7D772E155}"/>
              </a:ext>
            </a:extLst>
          </p:cNvPr>
          <p:cNvSpPr txBox="1">
            <a:spLocks/>
          </p:cNvSpPr>
          <p:nvPr/>
        </p:nvSpPr>
        <p:spPr>
          <a:xfrm>
            <a:off x="713450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haya Libre"/>
                <a:sym typeface="Abhaya Libre"/>
              </a:rPr>
              <a:t>思考</a:t>
            </a:r>
          </a:p>
        </p:txBody>
      </p:sp>
      <p:sp>
        <p:nvSpPr>
          <p:cNvPr id="333" name="Google Shape;333;p43"/>
          <p:cNvSpPr txBox="1">
            <a:spLocks noGrp="1"/>
          </p:cNvSpPr>
          <p:nvPr>
            <p:ph type="body" idx="1"/>
          </p:nvPr>
        </p:nvSpPr>
        <p:spPr>
          <a:xfrm>
            <a:off x="718200" y="1094000"/>
            <a:ext cx="3827400" cy="351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50" indent="0">
              <a:spcBef>
                <a:spcPts val="600"/>
              </a:spcBef>
              <a:buClr>
                <a:schemeClr val="dk1"/>
              </a:buClr>
              <a:buNone/>
            </a:pP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如何將原有的住處進行改造，煥然一新呢</a:t>
            </a:r>
            <a:r>
              <a:rPr lang="en-US" altLang="zh-TW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8000" indent="-285750">
              <a:spcBef>
                <a:spcPts val="600"/>
              </a:spcBef>
              <a:buClr>
                <a:schemeClr val="dk1"/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如何最大化利用舊有物件</a:t>
            </a:r>
            <a:r>
              <a:rPr lang="en-US" altLang="zh-TW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br>
              <a:rPr lang="en-US" altLang="zh-TW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精心挑選家具的去留</a:t>
            </a:r>
            <a:endParaRPr lang="en-US" altLang="zh-TW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8000" indent="-285750">
              <a:spcBef>
                <a:spcPts val="600"/>
              </a:spcBef>
              <a:buClr>
                <a:schemeClr val="dk1"/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如何美化現有環境</a:t>
            </a:r>
            <a:r>
              <a:rPr lang="en-US" altLang="zh-TW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br>
              <a:rPr lang="en-US" altLang="zh-TW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添加一些現代的元素進入現有環境中</a:t>
            </a:r>
            <a:endParaRPr lang="en-US" altLang="zh-TW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8000" indent="-285750">
              <a:spcBef>
                <a:spcPts val="600"/>
              </a:spcBef>
              <a:buClr>
                <a:schemeClr val="dk1"/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如何增加家中物件的實用性</a:t>
            </a:r>
            <a:r>
              <a:rPr lang="en-US" altLang="zh-TW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br>
              <a:rPr lang="en-US" altLang="zh-TW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加入實用小物，改善物件使用率</a:t>
            </a:r>
            <a:endParaRPr lang="en-US" altLang="zh-TW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34" name="Google Shape;334;p43"/>
          <p:cNvPicPr preferRelativeResize="0"/>
          <p:nvPr/>
        </p:nvPicPr>
        <p:blipFill rotWithShape="1">
          <a:blip r:embed="rId3">
            <a:alphaModFix/>
          </a:blip>
          <a:srcRect l="40931" t="25340" r="12288" b="7495"/>
          <a:stretch/>
        </p:blipFill>
        <p:spPr>
          <a:xfrm flipH="1">
            <a:off x="4866527" y="1094000"/>
            <a:ext cx="4277473" cy="40873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5" name="Google Shape;335;p43"/>
          <p:cNvCxnSpPr/>
          <p:nvPr/>
        </p:nvCxnSpPr>
        <p:spPr>
          <a:xfrm>
            <a:off x="1202300" y="909613"/>
            <a:ext cx="7053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43"/>
          <p:cNvSpPr/>
          <p:nvPr/>
        </p:nvSpPr>
        <p:spPr>
          <a:xfrm>
            <a:off x="4545575" y="422900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58"/>
          <p:cNvSpPr txBox="1">
            <a:spLocks noGrp="1"/>
          </p:cNvSpPr>
          <p:nvPr>
            <p:ph type="title"/>
          </p:nvPr>
        </p:nvSpPr>
        <p:spPr>
          <a:xfrm>
            <a:off x="2232600" y="2693209"/>
            <a:ext cx="4678800" cy="6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44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zh-TW" altLang="en-US" sz="44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cxnSp>
        <p:nvCxnSpPr>
          <p:cNvPr id="863" name="Google Shape;863;p58"/>
          <p:cNvCxnSpPr/>
          <p:nvPr/>
        </p:nvCxnSpPr>
        <p:spPr>
          <a:xfrm>
            <a:off x="2232450" y="3353584"/>
            <a:ext cx="4679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4" name="Google Shape;864;p58"/>
          <p:cNvSpPr/>
          <p:nvPr/>
        </p:nvSpPr>
        <p:spPr>
          <a:xfrm>
            <a:off x="8424000" y="42570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58"/>
          <p:cNvSpPr txBox="1">
            <a:spLocks noGrp="1"/>
          </p:cNvSpPr>
          <p:nvPr>
            <p:ph type="title" idx="2"/>
          </p:nvPr>
        </p:nvSpPr>
        <p:spPr>
          <a:xfrm>
            <a:off x="3991800" y="1870134"/>
            <a:ext cx="11604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66" name="Google Shape;866;p58"/>
          <p:cNvSpPr/>
          <p:nvPr/>
        </p:nvSpPr>
        <p:spPr>
          <a:xfrm>
            <a:off x="8100775" y="1559325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7" name="Google Shape;867;p58"/>
          <p:cNvPicPr preferRelativeResize="0"/>
          <p:nvPr/>
        </p:nvPicPr>
        <p:blipFill rotWithShape="1">
          <a:blip r:embed="rId3">
            <a:alphaModFix/>
          </a:blip>
          <a:srcRect l="54033" r="15297"/>
          <a:stretch/>
        </p:blipFill>
        <p:spPr>
          <a:xfrm>
            <a:off x="0" y="1228350"/>
            <a:ext cx="1810176" cy="3933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58"/>
          <p:cNvPicPr preferRelativeResize="0"/>
          <p:nvPr/>
        </p:nvPicPr>
        <p:blipFill rotWithShape="1">
          <a:blip r:embed="rId4">
            <a:alphaModFix/>
          </a:blip>
          <a:srcRect l="47577" r="21753"/>
          <a:stretch/>
        </p:blipFill>
        <p:spPr>
          <a:xfrm>
            <a:off x="7333825" y="1228350"/>
            <a:ext cx="1810176" cy="3933848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58"/>
          <p:cNvSpPr/>
          <p:nvPr/>
        </p:nvSpPr>
        <p:spPr>
          <a:xfrm>
            <a:off x="4242000" y="3951066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58"/>
          <p:cNvSpPr/>
          <p:nvPr/>
        </p:nvSpPr>
        <p:spPr>
          <a:xfrm>
            <a:off x="-319775" y="12283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58"/>
          <p:cNvSpPr/>
          <p:nvPr/>
        </p:nvSpPr>
        <p:spPr>
          <a:xfrm>
            <a:off x="8100775" y="4257050"/>
            <a:ext cx="660000" cy="693900"/>
          </a:xfrm>
          <a:prstGeom prst="star10">
            <a:avLst>
              <a:gd name="adj" fmla="val 6738"/>
              <a:gd name="hf" fmla="val 10514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2" name="Google Shape;872;p58"/>
          <p:cNvCxnSpPr/>
          <p:nvPr/>
        </p:nvCxnSpPr>
        <p:spPr>
          <a:xfrm>
            <a:off x="713449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3" name="Google Shape;873;p58"/>
          <p:cNvCxnSpPr/>
          <p:nvPr/>
        </p:nvCxnSpPr>
        <p:spPr>
          <a:xfrm>
            <a:off x="713449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4" name="Google Shape;874;p58"/>
          <p:cNvCxnSpPr/>
          <p:nvPr/>
        </p:nvCxnSpPr>
        <p:spPr>
          <a:xfrm>
            <a:off x="2666911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5" name="Google Shape;875;p58"/>
          <p:cNvCxnSpPr/>
          <p:nvPr/>
        </p:nvCxnSpPr>
        <p:spPr>
          <a:xfrm>
            <a:off x="2666911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6" name="Google Shape;876;p58"/>
          <p:cNvCxnSpPr/>
          <p:nvPr/>
        </p:nvCxnSpPr>
        <p:spPr>
          <a:xfrm>
            <a:off x="4620372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7" name="Google Shape;877;p58"/>
          <p:cNvCxnSpPr/>
          <p:nvPr/>
        </p:nvCxnSpPr>
        <p:spPr>
          <a:xfrm>
            <a:off x="4620372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8" name="Google Shape;878;p58"/>
          <p:cNvCxnSpPr/>
          <p:nvPr/>
        </p:nvCxnSpPr>
        <p:spPr>
          <a:xfrm>
            <a:off x="6573833" y="783300"/>
            <a:ext cx="186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9" name="Google Shape;879;p58"/>
          <p:cNvCxnSpPr/>
          <p:nvPr/>
        </p:nvCxnSpPr>
        <p:spPr>
          <a:xfrm>
            <a:off x="6573833" y="533904"/>
            <a:ext cx="186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0" name="Google Shape;880;p58">
            <a:hlinkClick r:id="rId5" action="ppaction://hlinksldjump"/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620372" y="540458"/>
            <a:ext cx="1865400" cy="231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8" name="Google Shape;227;p37">
            <a:hlinkClick r:id="rId6" action="ppaction://hlinksldjump"/>
            <a:extLst>
              <a:ext uri="{FF2B5EF4-FFF2-40B4-BE49-F238E27FC236}">
                <a16:creationId xmlns:a16="http://schemas.microsoft.com/office/drawing/2014/main" id="{089A8BA3-043A-8A3E-3D68-C73A567C4DF2}"/>
              </a:ext>
            </a:extLst>
          </p:cNvPr>
          <p:cNvSpPr txBox="1">
            <a:spLocks/>
          </p:cNvSpPr>
          <p:nvPr/>
        </p:nvSpPr>
        <p:spPr>
          <a:xfrm>
            <a:off x="2671509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haya Libre"/>
                <a:sym typeface="Abhaya Libre"/>
              </a:rPr>
              <a:t>思考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29" name="Google Shape;229;p37">
            <a:hlinkClick r:id="rId7" action="ppaction://hlinksldjump"/>
            <a:extLst>
              <a:ext uri="{FF2B5EF4-FFF2-40B4-BE49-F238E27FC236}">
                <a16:creationId xmlns:a16="http://schemas.microsoft.com/office/drawing/2014/main" id="{C718DDAC-06E9-EA91-6097-542ACE5F6938}"/>
              </a:ext>
            </a:extLst>
          </p:cNvPr>
          <p:cNvSpPr txBox="1">
            <a:spLocks/>
          </p:cNvSpPr>
          <p:nvPr/>
        </p:nvSpPr>
        <p:spPr>
          <a:xfrm>
            <a:off x="6573825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  <p:sp>
        <p:nvSpPr>
          <p:cNvPr id="30" name="Google Shape;230;p37">
            <a:hlinkClick r:id="rId8" action="ppaction://hlinksldjump"/>
            <a:extLst>
              <a:ext uri="{FF2B5EF4-FFF2-40B4-BE49-F238E27FC236}">
                <a16:creationId xmlns:a16="http://schemas.microsoft.com/office/drawing/2014/main" id="{3AA2407B-6A73-3A2C-FAB6-E24CA24B6E17}"/>
              </a:ext>
            </a:extLst>
          </p:cNvPr>
          <p:cNvSpPr txBox="1">
            <a:spLocks/>
          </p:cNvSpPr>
          <p:nvPr/>
        </p:nvSpPr>
        <p:spPr>
          <a:xfrm>
            <a:off x="713450" y="538000"/>
            <a:ext cx="18654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rtel"/>
              <a:buNone/>
              <a:defRPr sz="2500" b="0" i="0" u="none" strike="noStrike" cap="none">
                <a:solidFill>
                  <a:schemeClr val="dk1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0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pPr algn="ctr"/>
            <a:r>
              <a:rPr lang="zh-TW" altLang="en-US" sz="1200" b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endParaRPr lang="zh-TW" altLang="en-US" sz="12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bhaya Libre"/>
              <a:sym typeface="Abhaya Libr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6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4" name="Google Shape;414;p46"/>
          <p:cNvSpPr txBox="1">
            <a:spLocks noGrp="1"/>
          </p:cNvSpPr>
          <p:nvPr>
            <p:ph type="title"/>
          </p:nvPr>
        </p:nvSpPr>
        <p:spPr>
          <a:xfrm>
            <a:off x="1575450" y="1960950"/>
            <a:ext cx="25845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檢視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5" name="Google Shape;415;p46"/>
          <p:cNvSpPr txBox="1">
            <a:spLocks noGrp="1"/>
          </p:cNvSpPr>
          <p:nvPr>
            <p:ph type="subTitle" idx="1"/>
          </p:nvPr>
        </p:nvSpPr>
        <p:spPr>
          <a:xfrm>
            <a:off x="1575450" y="2304898"/>
            <a:ext cx="2584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去除桌子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保留衣櫃與置物櫃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6" name="Google Shape;416;p46"/>
          <p:cNvSpPr txBox="1">
            <a:spLocks noGrp="1"/>
          </p:cNvSpPr>
          <p:nvPr>
            <p:ph type="title" idx="2"/>
          </p:nvPr>
        </p:nvSpPr>
        <p:spPr>
          <a:xfrm>
            <a:off x="4994798" y="1960950"/>
            <a:ext cx="25845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美化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7" name="Google Shape;417;p46"/>
          <p:cNvSpPr txBox="1">
            <a:spLocks noGrp="1"/>
          </p:cNvSpPr>
          <p:nvPr>
            <p:ph type="subTitle" idx="3"/>
          </p:nvPr>
        </p:nvSpPr>
        <p:spPr>
          <a:xfrm>
            <a:off x="4994798" y="2304897"/>
            <a:ext cx="2584500" cy="7379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鋪設木質地板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OR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尋找木紋的巧拼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8" name="Google Shape;418;p46"/>
          <p:cNvSpPr txBox="1">
            <a:spLocks noGrp="1"/>
          </p:cNvSpPr>
          <p:nvPr>
            <p:ph type="title" idx="4"/>
          </p:nvPr>
        </p:nvSpPr>
        <p:spPr>
          <a:xfrm>
            <a:off x="1575450" y="3707028"/>
            <a:ext cx="25845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9" name="Google Shape;419;p46"/>
          <p:cNvSpPr txBox="1">
            <a:spLocks noGrp="1"/>
          </p:cNvSpPr>
          <p:nvPr>
            <p:ph type="subTitle" idx="5"/>
          </p:nvPr>
        </p:nvSpPr>
        <p:spPr>
          <a:xfrm>
            <a:off x="1575450" y="4051150"/>
            <a:ext cx="2584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添加新的書桌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加入檯燈及書櫃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0" name="Google Shape;420;p46"/>
          <p:cNvSpPr txBox="1">
            <a:spLocks noGrp="1"/>
          </p:cNvSpPr>
          <p:nvPr>
            <p:ph type="title" idx="6"/>
          </p:nvPr>
        </p:nvSpPr>
        <p:spPr>
          <a:xfrm>
            <a:off x="4994798" y="3707028"/>
            <a:ext cx="25845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活用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1" name="Google Shape;421;p46"/>
          <p:cNvSpPr txBox="1">
            <a:spLocks noGrp="1"/>
          </p:cNvSpPr>
          <p:nvPr>
            <p:ph type="subTitle" idx="7"/>
          </p:nvPr>
        </p:nvSpPr>
        <p:spPr>
          <a:xfrm>
            <a:off x="4994798" y="4051150"/>
            <a:ext cx="2584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將衣櫃添加全身鏡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床頭加上床頭櫃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22" name="Google Shape;422;p46"/>
          <p:cNvCxnSpPr/>
          <p:nvPr/>
        </p:nvCxnSpPr>
        <p:spPr>
          <a:xfrm>
            <a:off x="1575450" y="2301341"/>
            <a:ext cx="2584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3" name="Google Shape;423;p46"/>
          <p:cNvCxnSpPr/>
          <p:nvPr/>
        </p:nvCxnSpPr>
        <p:spPr>
          <a:xfrm>
            <a:off x="1575450" y="1968218"/>
            <a:ext cx="258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4" name="Google Shape;424;p46"/>
          <p:cNvCxnSpPr/>
          <p:nvPr/>
        </p:nvCxnSpPr>
        <p:spPr>
          <a:xfrm>
            <a:off x="1575450" y="4047491"/>
            <a:ext cx="2584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5" name="Google Shape;425;p46"/>
          <p:cNvCxnSpPr/>
          <p:nvPr/>
        </p:nvCxnSpPr>
        <p:spPr>
          <a:xfrm>
            <a:off x="1575450" y="3705067"/>
            <a:ext cx="258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6" name="Google Shape;426;p46"/>
          <p:cNvCxnSpPr/>
          <p:nvPr/>
        </p:nvCxnSpPr>
        <p:spPr>
          <a:xfrm>
            <a:off x="4994798" y="2301341"/>
            <a:ext cx="2584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7" name="Google Shape;427;p46"/>
          <p:cNvCxnSpPr/>
          <p:nvPr/>
        </p:nvCxnSpPr>
        <p:spPr>
          <a:xfrm>
            <a:off x="4997925" y="1962475"/>
            <a:ext cx="258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8" name="Google Shape;428;p46"/>
          <p:cNvCxnSpPr/>
          <p:nvPr/>
        </p:nvCxnSpPr>
        <p:spPr>
          <a:xfrm>
            <a:off x="4994798" y="4047491"/>
            <a:ext cx="2584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9" name="Google Shape;429;p46"/>
          <p:cNvCxnSpPr/>
          <p:nvPr/>
        </p:nvCxnSpPr>
        <p:spPr>
          <a:xfrm>
            <a:off x="4994798" y="3705067"/>
            <a:ext cx="258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0" name="Google Shape;430;p46"/>
          <p:cNvGrpSpPr/>
          <p:nvPr/>
        </p:nvGrpSpPr>
        <p:grpSpPr>
          <a:xfrm>
            <a:off x="6117422" y="1469861"/>
            <a:ext cx="339253" cy="318042"/>
            <a:chOff x="5049725" y="2635825"/>
            <a:chExt cx="481825" cy="451700"/>
          </a:xfrm>
        </p:grpSpPr>
        <p:sp>
          <p:nvSpPr>
            <p:cNvPr id="431" name="Google Shape;431;p46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435D7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32" name="Google Shape;432;p46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435D7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33" name="Google Shape;433;p46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435D7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34" name="Google Shape;434;p46"/>
          <p:cNvGrpSpPr/>
          <p:nvPr/>
        </p:nvGrpSpPr>
        <p:grpSpPr>
          <a:xfrm>
            <a:off x="2698047" y="3204322"/>
            <a:ext cx="339306" cy="339253"/>
            <a:chOff x="2685825" y="840375"/>
            <a:chExt cx="481900" cy="481825"/>
          </a:xfrm>
        </p:grpSpPr>
        <p:sp>
          <p:nvSpPr>
            <p:cNvPr id="435" name="Google Shape;435;p46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435D7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36" name="Google Shape;436;p46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435D7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37" name="Google Shape;437;p46"/>
          <p:cNvGrpSpPr/>
          <p:nvPr/>
        </p:nvGrpSpPr>
        <p:grpSpPr>
          <a:xfrm>
            <a:off x="2714084" y="1454315"/>
            <a:ext cx="307231" cy="349133"/>
            <a:chOff x="5736525" y="3963700"/>
            <a:chExt cx="259925" cy="295375"/>
          </a:xfrm>
        </p:grpSpPr>
        <p:sp>
          <p:nvSpPr>
            <p:cNvPr id="438" name="Google Shape;438;p46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39" name="Google Shape;439;p46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0" name="Google Shape;440;p46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1" name="Google Shape;441;p46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2" name="Google Shape;442;p46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3" name="Google Shape;443;p46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4" name="Google Shape;444;p46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45" name="Google Shape;445;p46"/>
          <p:cNvGrpSpPr/>
          <p:nvPr/>
        </p:nvGrpSpPr>
        <p:grpSpPr>
          <a:xfrm>
            <a:off x="6107062" y="3191214"/>
            <a:ext cx="359972" cy="365467"/>
            <a:chOff x="-59400775" y="4084200"/>
            <a:chExt cx="311125" cy="315875"/>
          </a:xfrm>
        </p:grpSpPr>
        <p:sp>
          <p:nvSpPr>
            <p:cNvPr id="446" name="Google Shape;446;p4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7" name="Google Shape;447;p4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8" name="Google Shape;448;p4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9" name="Google Shape;449;p4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50" name="Google Shape;450;p4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51" name="Google Shape;451;p4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AD71B10-D8F0-5704-D838-38D69E064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50309">
            <a:off x="2027491" y="632292"/>
            <a:ext cx="2307353" cy="2141511"/>
          </a:xfrm>
          <a:prstGeom prst="rect">
            <a:avLst/>
          </a:prstGeom>
        </p:spPr>
      </p:pic>
      <p:sp>
        <p:nvSpPr>
          <p:cNvPr id="11" name="手繪多邊形: 圖案 10">
            <a:extLst>
              <a:ext uri="{FF2B5EF4-FFF2-40B4-BE49-F238E27FC236}">
                <a16:creationId xmlns:a16="http://schemas.microsoft.com/office/drawing/2014/main" id="{DD860662-E4C6-F713-B229-F0C2EC20759B}"/>
              </a:ext>
            </a:extLst>
          </p:cNvPr>
          <p:cNvSpPr/>
          <p:nvPr/>
        </p:nvSpPr>
        <p:spPr>
          <a:xfrm>
            <a:off x="2714171" y="2351314"/>
            <a:ext cx="3658438" cy="2801257"/>
          </a:xfrm>
          <a:custGeom>
            <a:avLst/>
            <a:gdLst>
              <a:gd name="connsiteX0" fmla="*/ 1328058 w 3658438"/>
              <a:gd name="connsiteY0" fmla="*/ 2162629 h 2801257"/>
              <a:gd name="connsiteX1" fmla="*/ 1328058 w 3658438"/>
              <a:gd name="connsiteY1" fmla="*/ 2162629 h 2801257"/>
              <a:gd name="connsiteX2" fmla="*/ 1240972 w 3658438"/>
              <a:gd name="connsiteY2" fmla="*/ 2235200 h 2801257"/>
              <a:gd name="connsiteX3" fmla="*/ 1211943 w 3658438"/>
              <a:gd name="connsiteY3" fmla="*/ 2249715 h 2801257"/>
              <a:gd name="connsiteX4" fmla="*/ 1175658 w 3658438"/>
              <a:gd name="connsiteY4" fmla="*/ 2256972 h 2801257"/>
              <a:gd name="connsiteX5" fmla="*/ 1117600 w 3658438"/>
              <a:gd name="connsiteY5" fmla="*/ 2235200 h 2801257"/>
              <a:gd name="connsiteX6" fmla="*/ 1081315 w 3658438"/>
              <a:gd name="connsiteY6" fmla="*/ 2227943 h 2801257"/>
              <a:gd name="connsiteX7" fmla="*/ 1059543 w 3658438"/>
              <a:gd name="connsiteY7" fmla="*/ 2220686 h 2801257"/>
              <a:gd name="connsiteX8" fmla="*/ 1001486 w 3658438"/>
              <a:gd name="connsiteY8" fmla="*/ 2213429 h 2801257"/>
              <a:gd name="connsiteX9" fmla="*/ 972458 w 3658438"/>
              <a:gd name="connsiteY9" fmla="*/ 2220686 h 2801257"/>
              <a:gd name="connsiteX10" fmla="*/ 957943 w 3658438"/>
              <a:gd name="connsiteY10" fmla="*/ 2235200 h 2801257"/>
              <a:gd name="connsiteX11" fmla="*/ 928915 w 3658438"/>
              <a:gd name="connsiteY11" fmla="*/ 2278743 h 2801257"/>
              <a:gd name="connsiteX12" fmla="*/ 914400 w 3658438"/>
              <a:gd name="connsiteY12" fmla="*/ 2293257 h 2801257"/>
              <a:gd name="connsiteX13" fmla="*/ 892629 w 3658438"/>
              <a:gd name="connsiteY13" fmla="*/ 2322286 h 2801257"/>
              <a:gd name="connsiteX14" fmla="*/ 856343 w 3658438"/>
              <a:gd name="connsiteY14" fmla="*/ 2351315 h 2801257"/>
              <a:gd name="connsiteX15" fmla="*/ 791029 w 3658438"/>
              <a:gd name="connsiteY15" fmla="*/ 2387600 h 2801257"/>
              <a:gd name="connsiteX16" fmla="*/ 769258 w 3658438"/>
              <a:gd name="connsiteY16" fmla="*/ 2409372 h 2801257"/>
              <a:gd name="connsiteX17" fmla="*/ 740229 w 3658438"/>
              <a:gd name="connsiteY17" fmla="*/ 2423886 h 2801257"/>
              <a:gd name="connsiteX18" fmla="*/ 725715 w 3658438"/>
              <a:gd name="connsiteY18" fmla="*/ 2452915 h 2801257"/>
              <a:gd name="connsiteX19" fmla="*/ 696686 w 3658438"/>
              <a:gd name="connsiteY19" fmla="*/ 2474686 h 2801257"/>
              <a:gd name="connsiteX20" fmla="*/ 674915 w 3658438"/>
              <a:gd name="connsiteY20" fmla="*/ 2503715 h 2801257"/>
              <a:gd name="connsiteX21" fmla="*/ 638629 w 3658438"/>
              <a:gd name="connsiteY21" fmla="*/ 2532743 h 2801257"/>
              <a:gd name="connsiteX22" fmla="*/ 624115 w 3658438"/>
              <a:gd name="connsiteY22" fmla="*/ 2569029 h 2801257"/>
              <a:gd name="connsiteX23" fmla="*/ 558800 w 3658438"/>
              <a:gd name="connsiteY23" fmla="*/ 2627086 h 2801257"/>
              <a:gd name="connsiteX24" fmla="*/ 544286 w 3658438"/>
              <a:gd name="connsiteY24" fmla="*/ 2656115 h 2801257"/>
              <a:gd name="connsiteX25" fmla="*/ 522515 w 3658438"/>
              <a:gd name="connsiteY25" fmla="*/ 2663372 h 2801257"/>
              <a:gd name="connsiteX26" fmla="*/ 544286 w 3658438"/>
              <a:gd name="connsiteY26" fmla="*/ 2743200 h 2801257"/>
              <a:gd name="connsiteX27" fmla="*/ 587829 w 3658438"/>
              <a:gd name="connsiteY27" fmla="*/ 2772229 h 2801257"/>
              <a:gd name="connsiteX28" fmla="*/ 616858 w 3658438"/>
              <a:gd name="connsiteY28" fmla="*/ 2779486 h 2801257"/>
              <a:gd name="connsiteX29" fmla="*/ 1110343 w 3658438"/>
              <a:gd name="connsiteY29" fmla="*/ 2786743 h 2801257"/>
              <a:gd name="connsiteX30" fmla="*/ 1240972 w 3658438"/>
              <a:gd name="connsiteY30" fmla="*/ 2779486 h 2801257"/>
              <a:gd name="connsiteX31" fmla="*/ 1901372 w 3658438"/>
              <a:gd name="connsiteY31" fmla="*/ 2794000 h 2801257"/>
              <a:gd name="connsiteX32" fmla="*/ 1937658 w 3658438"/>
              <a:gd name="connsiteY32" fmla="*/ 2801257 h 2801257"/>
              <a:gd name="connsiteX33" fmla="*/ 2235200 w 3658438"/>
              <a:gd name="connsiteY33" fmla="*/ 2786743 h 2801257"/>
              <a:gd name="connsiteX34" fmla="*/ 2460172 w 3658438"/>
              <a:gd name="connsiteY34" fmla="*/ 2772229 h 2801257"/>
              <a:gd name="connsiteX35" fmla="*/ 2852058 w 3658438"/>
              <a:gd name="connsiteY35" fmla="*/ 2772229 h 2801257"/>
              <a:gd name="connsiteX36" fmla="*/ 2975429 w 3658438"/>
              <a:gd name="connsiteY36" fmla="*/ 2779486 h 2801257"/>
              <a:gd name="connsiteX37" fmla="*/ 3425372 w 3658438"/>
              <a:gd name="connsiteY37" fmla="*/ 2772229 h 2801257"/>
              <a:gd name="connsiteX38" fmla="*/ 3418115 w 3658438"/>
              <a:gd name="connsiteY38" fmla="*/ 2743200 h 2801257"/>
              <a:gd name="connsiteX39" fmla="*/ 3381829 w 3658438"/>
              <a:gd name="connsiteY39" fmla="*/ 2714172 h 2801257"/>
              <a:gd name="connsiteX40" fmla="*/ 3345543 w 3658438"/>
              <a:gd name="connsiteY40" fmla="*/ 2663372 h 2801257"/>
              <a:gd name="connsiteX41" fmla="*/ 3338286 w 3658438"/>
              <a:gd name="connsiteY41" fmla="*/ 2641600 h 2801257"/>
              <a:gd name="connsiteX42" fmla="*/ 3331029 w 3658438"/>
              <a:gd name="connsiteY42" fmla="*/ 2605315 h 2801257"/>
              <a:gd name="connsiteX43" fmla="*/ 3323772 w 3658438"/>
              <a:gd name="connsiteY43" fmla="*/ 2576286 h 2801257"/>
              <a:gd name="connsiteX44" fmla="*/ 3338286 w 3658438"/>
              <a:gd name="connsiteY44" fmla="*/ 2452915 h 2801257"/>
              <a:gd name="connsiteX45" fmla="*/ 3352800 w 3658438"/>
              <a:gd name="connsiteY45" fmla="*/ 2431143 h 2801257"/>
              <a:gd name="connsiteX46" fmla="*/ 3374572 w 3658438"/>
              <a:gd name="connsiteY46" fmla="*/ 2373086 h 2801257"/>
              <a:gd name="connsiteX47" fmla="*/ 3381829 w 3658438"/>
              <a:gd name="connsiteY47" fmla="*/ 2351315 h 2801257"/>
              <a:gd name="connsiteX48" fmla="*/ 3396343 w 3658438"/>
              <a:gd name="connsiteY48" fmla="*/ 2322286 h 2801257"/>
              <a:gd name="connsiteX49" fmla="*/ 3410858 w 3658438"/>
              <a:gd name="connsiteY49" fmla="*/ 2278743 h 2801257"/>
              <a:gd name="connsiteX50" fmla="*/ 3439886 w 3658438"/>
              <a:gd name="connsiteY50" fmla="*/ 2213429 h 2801257"/>
              <a:gd name="connsiteX51" fmla="*/ 3476172 w 3658438"/>
              <a:gd name="connsiteY51" fmla="*/ 2126343 h 2801257"/>
              <a:gd name="connsiteX52" fmla="*/ 3497943 w 3658438"/>
              <a:gd name="connsiteY52" fmla="*/ 2068286 h 2801257"/>
              <a:gd name="connsiteX53" fmla="*/ 3534229 w 3658438"/>
              <a:gd name="connsiteY53" fmla="*/ 2017486 h 2801257"/>
              <a:gd name="connsiteX54" fmla="*/ 3556000 w 3658438"/>
              <a:gd name="connsiteY54" fmla="*/ 1952172 h 2801257"/>
              <a:gd name="connsiteX55" fmla="*/ 3592286 w 3658438"/>
              <a:gd name="connsiteY55" fmla="*/ 1894115 h 2801257"/>
              <a:gd name="connsiteX56" fmla="*/ 3599543 w 3658438"/>
              <a:gd name="connsiteY56" fmla="*/ 1872343 h 2801257"/>
              <a:gd name="connsiteX57" fmla="*/ 3585029 w 3658438"/>
              <a:gd name="connsiteY57" fmla="*/ 1843315 h 2801257"/>
              <a:gd name="connsiteX58" fmla="*/ 3541486 w 3658438"/>
              <a:gd name="connsiteY58" fmla="*/ 1807029 h 2801257"/>
              <a:gd name="connsiteX59" fmla="*/ 3483429 w 3658438"/>
              <a:gd name="connsiteY59" fmla="*/ 1778000 h 2801257"/>
              <a:gd name="connsiteX60" fmla="*/ 3425372 w 3658438"/>
              <a:gd name="connsiteY60" fmla="*/ 1741715 h 2801257"/>
              <a:gd name="connsiteX61" fmla="*/ 3374572 w 3658438"/>
              <a:gd name="connsiteY61" fmla="*/ 1734457 h 2801257"/>
              <a:gd name="connsiteX62" fmla="*/ 3352800 w 3658438"/>
              <a:gd name="connsiteY62" fmla="*/ 1727200 h 2801257"/>
              <a:gd name="connsiteX63" fmla="*/ 3323772 w 3658438"/>
              <a:gd name="connsiteY63" fmla="*/ 1719943 h 2801257"/>
              <a:gd name="connsiteX64" fmla="*/ 3265715 w 3658438"/>
              <a:gd name="connsiteY64" fmla="*/ 1698172 h 2801257"/>
              <a:gd name="connsiteX65" fmla="*/ 3229429 w 3658438"/>
              <a:gd name="connsiteY65" fmla="*/ 1589315 h 2801257"/>
              <a:gd name="connsiteX66" fmla="*/ 3236686 w 3658438"/>
              <a:gd name="connsiteY66" fmla="*/ 1473200 h 2801257"/>
              <a:gd name="connsiteX67" fmla="*/ 3243943 w 3658438"/>
              <a:gd name="connsiteY67" fmla="*/ 1451429 h 2801257"/>
              <a:gd name="connsiteX68" fmla="*/ 3251200 w 3658438"/>
              <a:gd name="connsiteY68" fmla="*/ 1422400 h 2801257"/>
              <a:gd name="connsiteX69" fmla="*/ 3258458 w 3658438"/>
              <a:gd name="connsiteY69" fmla="*/ 1364343 h 2801257"/>
              <a:gd name="connsiteX70" fmla="*/ 3265715 w 3658438"/>
              <a:gd name="connsiteY70" fmla="*/ 1248229 h 2801257"/>
              <a:gd name="connsiteX71" fmla="*/ 3272972 w 3658438"/>
              <a:gd name="connsiteY71" fmla="*/ 1226457 h 2801257"/>
              <a:gd name="connsiteX72" fmla="*/ 3294743 w 3658438"/>
              <a:gd name="connsiteY72" fmla="*/ 1161143 h 2801257"/>
              <a:gd name="connsiteX73" fmla="*/ 3309258 w 3658438"/>
              <a:gd name="connsiteY73" fmla="*/ 1146629 h 2801257"/>
              <a:gd name="connsiteX74" fmla="*/ 3331029 w 3658438"/>
              <a:gd name="connsiteY74" fmla="*/ 1117600 h 2801257"/>
              <a:gd name="connsiteX75" fmla="*/ 3360058 w 3658438"/>
              <a:gd name="connsiteY75" fmla="*/ 1074057 h 2801257"/>
              <a:gd name="connsiteX76" fmla="*/ 3367315 w 3658438"/>
              <a:gd name="connsiteY76" fmla="*/ 1052286 h 2801257"/>
              <a:gd name="connsiteX77" fmla="*/ 3396343 w 3658438"/>
              <a:gd name="connsiteY77" fmla="*/ 1001486 h 2801257"/>
              <a:gd name="connsiteX78" fmla="*/ 3410858 w 3658438"/>
              <a:gd name="connsiteY78" fmla="*/ 943429 h 2801257"/>
              <a:gd name="connsiteX79" fmla="*/ 3418115 w 3658438"/>
              <a:gd name="connsiteY79" fmla="*/ 921657 h 2801257"/>
              <a:gd name="connsiteX80" fmla="*/ 3425372 w 3658438"/>
              <a:gd name="connsiteY80" fmla="*/ 892629 h 2801257"/>
              <a:gd name="connsiteX81" fmla="*/ 3432629 w 3658438"/>
              <a:gd name="connsiteY81" fmla="*/ 870857 h 2801257"/>
              <a:gd name="connsiteX82" fmla="*/ 3454400 w 3658438"/>
              <a:gd name="connsiteY82" fmla="*/ 783772 h 2801257"/>
              <a:gd name="connsiteX83" fmla="*/ 3468915 w 3658438"/>
              <a:gd name="connsiteY83" fmla="*/ 754743 h 2801257"/>
              <a:gd name="connsiteX84" fmla="*/ 3476172 w 3658438"/>
              <a:gd name="connsiteY84" fmla="*/ 732972 h 2801257"/>
              <a:gd name="connsiteX85" fmla="*/ 3497943 w 3658438"/>
              <a:gd name="connsiteY85" fmla="*/ 653143 h 2801257"/>
              <a:gd name="connsiteX86" fmla="*/ 3512458 w 3658438"/>
              <a:gd name="connsiteY86" fmla="*/ 638629 h 2801257"/>
              <a:gd name="connsiteX87" fmla="*/ 3534229 w 3658438"/>
              <a:gd name="connsiteY87" fmla="*/ 580572 h 2801257"/>
              <a:gd name="connsiteX88" fmla="*/ 3548743 w 3658438"/>
              <a:gd name="connsiteY88" fmla="*/ 566057 h 2801257"/>
              <a:gd name="connsiteX89" fmla="*/ 3570515 w 3658438"/>
              <a:gd name="connsiteY89" fmla="*/ 537029 h 2801257"/>
              <a:gd name="connsiteX90" fmla="*/ 3606800 w 3658438"/>
              <a:gd name="connsiteY90" fmla="*/ 486229 h 2801257"/>
              <a:gd name="connsiteX91" fmla="*/ 3628572 w 3658438"/>
              <a:gd name="connsiteY91" fmla="*/ 471715 h 2801257"/>
              <a:gd name="connsiteX92" fmla="*/ 3635829 w 3658438"/>
              <a:gd name="connsiteY92" fmla="*/ 442686 h 2801257"/>
              <a:gd name="connsiteX93" fmla="*/ 3657600 w 3658438"/>
              <a:gd name="connsiteY93" fmla="*/ 428172 h 2801257"/>
              <a:gd name="connsiteX94" fmla="*/ 3650343 w 3658438"/>
              <a:gd name="connsiteY94" fmla="*/ 399143 h 2801257"/>
              <a:gd name="connsiteX95" fmla="*/ 3621315 w 3658438"/>
              <a:gd name="connsiteY95" fmla="*/ 362857 h 2801257"/>
              <a:gd name="connsiteX96" fmla="*/ 3614058 w 3658438"/>
              <a:gd name="connsiteY96" fmla="*/ 341086 h 2801257"/>
              <a:gd name="connsiteX97" fmla="*/ 3556000 w 3658438"/>
              <a:gd name="connsiteY97" fmla="*/ 290286 h 2801257"/>
              <a:gd name="connsiteX98" fmla="*/ 3505200 w 3658438"/>
              <a:gd name="connsiteY98" fmla="*/ 297543 h 2801257"/>
              <a:gd name="connsiteX99" fmla="*/ 3490686 w 3658438"/>
              <a:gd name="connsiteY99" fmla="*/ 319315 h 2801257"/>
              <a:gd name="connsiteX100" fmla="*/ 3439886 w 3658438"/>
              <a:gd name="connsiteY100" fmla="*/ 312057 h 2801257"/>
              <a:gd name="connsiteX101" fmla="*/ 3403600 w 3658438"/>
              <a:gd name="connsiteY101" fmla="*/ 297543 h 2801257"/>
              <a:gd name="connsiteX102" fmla="*/ 3272972 w 3658438"/>
              <a:gd name="connsiteY102" fmla="*/ 275772 h 2801257"/>
              <a:gd name="connsiteX103" fmla="*/ 3251200 w 3658438"/>
              <a:gd name="connsiteY103" fmla="*/ 268515 h 2801257"/>
              <a:gd name="connsiteX104" fmla="*/ 3200400 w 3658438"/>
              <a:gd name="connsiteY104" fmla="*/ 254000 h 2801257"/>
              <a:gd name="connsiteX105" fmla="*/ 3171372 w 3658438"/>
              <a:gd name="connsiteY105" fmla="*/ 239486 h 2801257"/>
              <a:gd name="connsiteX106" fmla="*/ 3149600 w 3658438"/>
              <a:gd name="connsiteY106" fmla="*/ 232229 h 2801257"/>
              <a:gd name="connsiteX107" fmla="*/ 3098800 w 3658438"/>
              <a:gd name="connsiteY107" fmla="*/ 210457 h 2801257"/>
              <a:gd name="connsiteX108" fmla="*/ 3069772 w 3658438"/>
              <a:gd name="connsiteY108" fmla="*/ 195943 h 2801257"/>
              <a:gd name="connsiteX109" fmla="*/ 2997200 w 3658438"/>
              <a:gd name="connsiteY109" fmla="*/ 181429 h 2801257"/>
              <a:gd name="connsiteX110" fmla="*/ 2968172 w 3658438"/>
              <a:gd name="connsiteY110" fmla="*/ 174172 h 2801257"/>
              <a:gd name="connsiteX111" fmla="*/ 2946400 w 3658438"/>
              <a:gd name="connsiteY111" fmla="*/ 159657 h 2801257"/>
              <a:gd name="connsiteX112" fmla="*/ 2888343 w 3658438"/>
              <a:gd name="connsiteY112" fmla="*/ 145143 h 2801257"/>
              <a:gd name="connsiteX113" fmla="*/ 2859315 w 3658438"/>
              <a:gd name="connsiteY113" fmla="*/ 130629 h 2801257"/>
              <a:gd name="connsiteX114" fmla="*/ 2823029 w 3658438"/>
              <a:gd name="connsiteY114" fmla="*/ 116115 h 2801257"/>
              <a:gd name="connsiteX115" fmla="*/ 2801258 w 3658438"/>
              <a:gd name="connsiteY115" fmla="*/ 101600 h 2801257"/>
              <a:gd name="connsiteX116" fmla="*/ 2772229 w 3658438"/>
              <a:gd name="connsiteY116" fmla="*/ 94343 h 2801257"/>
              <a:gd name="connsiteX117" fmla="*/ 2735943 w 3658438"/>
              <a:gd name="connsiteY117" fmla="*/ 79829 h 2801257"/>
              <a:gd name="connsiteX118" fmla="*/ 2677886 w 3658438"/>
              <a:gd name="connsiteY118" fmla="*/ 65315 h 2801257"/>
              <a:gd name="connsiteX119" fmla="*/ 2619829 w 3658438"/>
              <a:gd name="connsiteY119" fmla="*/ 36286 h 2801257"/>
              <a:gd name="connsiteX120" fmla="*/ 2569029 w 3658438"/>
              <a:gd name="connsiteY120" fmla="*/ 21772 h 2801257"/>
              <a:gd name="connsiteX121" fmla="*/ 2540000 w 3658438"/>
              <a:gd name="connsiteY121" fmla="*/ 14515 h 2801257"/>
              <a:gd name="connsiteX122" fmla="*/ 2518229 w 3658438"/>
              <a:gd name="connsiteY122" fmla="*/ 7257 h 2801257"/>
              <a:gd name="connsiteX123" fmla="*/ 2445658 w 3658438"/>
              <a:gd name="connsiteY123" fmla="*/ 0 h 2801257"/>
              <a:gd name="connsiteX124" fmla="*/ 2271486 w 3658438"/>
              <a:gd name="connsiteY124" fmla="*/ 7257 h 2801257"/>
              <a:gd name="connsiteX125" fmla="*/ 2249715 w 3658438"/>
              <a:gd name="connsiteY125" fmla="*/ 14515 h 2801257"/>
              <a:gd name="connsiteX126" fmla="*/ 2133600 w 3658438"/>
              <a:gd name="connsiteY126" fmla="*/ 36286 h 2801257"/>
              <a:gd name="connsiteX127" fmla="*/ 2119086 w 3658438"/>
              <a:gd name="connsiteY127" fmla="*/ 174172 h 2801257"/>
              <a:gd name="connsiteX128" fmla="*/ 2111829 w 3658438"/>
              <a:gd name="connsiteY128" fmla="*/ 195943 h 2801257"/>
              <a:gd name="connsiteX129" fmla="*/ 2104572 w 3658438"/>
              <a:gd name="connsiteY129" fmla="*/ 224972 h 2801257"/>
              <a:gd name="connsiteX130" fmla="*/ 2097315 w 3658438"/>
              <a:gd name="connsiteY130" fmla="*/ 261257 h 2801257"/>
              <a:gd name="connsiteX131" fmla="*/ 2082800 w 3658438"/>
              <a:gd name="connsiteY131" fmla="*/ 283029 h 2801257"/>
              <a:gd name="connsiteX132" fmla="*/ 2024743 w 3658438"/>
              <a:gd name="connsiteY132" fmla="*/ 333829 h 2801257"/>
              <a:gd name="connsiteX133" fmla="*/ 1973943 w 3658438"/>
              <a:gd name="connsiteY133" fmla="*/ 355600 h 2801257"/>
              <a:gd name="connsiteX134" fmla="*/ 1930400 w 3658438"/>
              <a:gd name="connsiteY134" fmla="*/ 362857 h 2801257"/>
              <a:gd name="connsiteX135" fmla="*/ 1836058 w 3658438"/>
              <a:gd name="connsiteY135" fmla="*/ 333829 h 2801257"/>
              <a:gd name="connsiteX136" fmla="*/ 1778000 w 3658438"/>
              <a:gd name="connsiteY136" fmla="*/ 297543 h 2801257"/>
              <a:gd name="connsiteX137" fmla="*/ 1698172 w 3658438"/>
              <a:gd name="connsiteY137" fmla="*/ 283029 h 2801257"/>
              <a:gd name="connsiteX138" fmla="*/ 1596572 w 3658438"/>
              <a:gd name="connsiteY138" fmla="*/ 290286 h 2801257"/>
              <a:gd name="connsiteX139" fmla="*/ 1524000 w 3658438"/>
              <a:gd name="connsiteY139" fmla="*/ 304800 h 2801257"/>
              <a:gd name="connsiteX140" fmla="*/ 1465943 w 3658438"/>
              <a:gd name="connsiteY140" fmla="*/ 312057 h 2801257"/>
              <a:gd name="connsiteX141" fmla="*/ 1393372 w 3658438"/>
              <a:gd name="connsiteY141" fmla="*/ 326572 h 2801257"/>
              <a:gd name="connsiteX142" fmla="*/ 1364343 w 3658438"/>
              <a:gd name="connsiteY142" fmla="*/ 333829 h 2801257"/>
              <a:gd name="connsiteX143" fmla="*/ 1313543 w 3658438"/>
              <a:gd name="connsiteY143" fmla="*/ 341086 h 2801257"/>
              <a:gd name="connsiteX144" fmla="*/ 1277258 w 3658438"/>
              <a:gd name="connsiteY144" fmla="*/ 348343 h 2801257"/>
              <a:gd name="connsiteX145" fmla="*/ 1211943 w 3658438"/>
              <a:gd name="connsiteY145" fmla="*/ 355600 h 2801257"/>
              <a:gd name="connsiteX146" fmla="*/ 1132115 w 3658438"/>
              <a:gd name="connsiteY146" fmla="*/ 370115 h 2801257"/>
              <a:gd name="connsiteX147" fmla="*/ 1074058 w 3658438"/>
              <a:gd name="connsiteY147" fmla="*/ 391886 h 2801257"/>
              <a:gd name="connsiteX148" fmla="*/ 1023258 w 3658438"/>
              <a:gd name="connsiteY148" fmla="*/ 406400 h 2801257"/>
              <a:gd name="connsiteX149" fmla="*/ 965200 w 3658438"/>
              <a:gd name="connsiteY149" fmla="*/ 420915 h 2801257"/>
              <a:gd name="connsiteX150" fmla="*/ 892629 w 3658438"/>
              <a:gd name="connsiteY150" fmla="*/ 442686 h 2801257"/>
              <a:gd name="connsiteX151" fmla="*/ 856343 w 3658438"/>
              <a:gd name="connsiteY151" fmla="*/ 449943 h 2801257"/>
              <a:gd name="connsiteX152" fmla="*/ 965200 w 3658438"/>
              <a:gd name="connsiteY152" fmla="*/ 442686 h 2801257"/>
              <a:gd name="connsiteX153" fmla="*/ 1008743 w 3658438"/>
              <a:gd name="connsiteY153" fmla="*/ 413657 h 2801257"/>
              <a:gd name="connsiteX154" fmla="*/ 1037772 w 3658438"/>
              <a:gd name="connsiteY154" fmla="*/ 399143 h 2801257"/>
              <a:gd name="connsiteX155" fmla="*/ 1059543 w 3658438"/>
              <a:gd name="connsiteY155" fmla="*/ 384629 h 2801257"/>
              <a:gd name="connsiteX156" fmla="*/ 1037772 w 3658438"/>
              <a:gd name="connsiteY156" fmla="*/ 406400 h 2801257"/>
              <a:gd name="connsiteX157" fmla="*/ 994229 w 3658438"/>
              <a:gd name="connsiteY157" fmla="*/ 413657 h 2801257"/>
              <a:gd name="connsiteX158" fmla="*/ 885372 w 3658438"/>
              <a:gd name="connsiteY158" fmla="*/ 428172 h 2801257"/>
              <a:gd name="connsiteX159" fmla="*/ 863600 w 3658438"/>
              <a:gd name="connsiteY159" fmla="*/ 435429 h 2801257"/>
              <a:gd name="connsiteX160" fmla="*/ 805543 w 3658438"/>
              <a:gd name="connsiteY160" fmla="*/ 449943 h 2801257"/>
              <a:gd name="connsiteX161" fmla="*/ 776515 w 3658438"/>
              <a:gd name="connsiteY161" fmla="*/ 464457 h 2801257"/>
              <a:gd name="connsiteX162" fmla="*/ 718458 w 3658438"/>
              <a:gd name="connsiteY162" fmla="*/ 471715 h 2801257"/>
              <a:gd name="connsiteX163" fmla="*/ 674915 w 3658438"/>
              <a:gd name="connsiteY163" fmla="*/ 478972 h 2801257"/>
              <a:gd name="connsiteX164" fmla="*/ 645886 w 3658438"/>
              <a:gd name="connsiteY164" fmla="*/ 486229 h 2801257"/>
              <a:gd name="connsiteX165" fmla="*/ 537029 w 3658438"/>
              <a:gd name="connsiteY165" fmla="*/ 500743 h 2801257"/>
              <a:gd name="connsiteX166" fmla="*/ 500743 w 3658438"/>
              <a:gd name="connsiteY166" fmla="*/ 508000 h 2801257"/>
              <a:gd name="connsiteX167" fmla="*/ 442686 w 3658438"/>
              <a:gd name="connsiteY167" fmla="*/ 515257 h 2801257"/>
              <a:gd name="connsiteX168" fmla="*/ 399143 w 3658438"/>
              <a:gd name="connsiteY168" fmla="*/ 522515 h 2801257"/>
              <a:gd name="connsiteX169" fmla="*/ 370115 w 3658438"/>
              <a:gd name="connsiteY169" fmla="*/ 529772 h 2801257"/>
              <a:gd name="connsiteX170" fmla="*/ 304800 w 3658438"/>
              <a:gd name="connsiteY170" fmla="*/ 537029 h 2801257"/>
              <a:gd name="connsiteX171" fmla="*/ 210458 w 3658438"/>
              <a:gd name="connsiteY171" fmla="*/ 558800 h 2801257"/>
              <a:gd name="connsiteX172" fmla="*/ 181429 w 3658438"/>
              <a:gd name="connsiteY172" fmla="*/ 566057 h 2801257"/>
              <a:gd name="connsiteX173" fmla="*/ 43543 w 3658438"/>
              <a:gd name="connsiteY173" fmla="*/ 580572 h 2801257"/>
              <a:gd name="connsiteX174" fmla="*/ 21772 w 3658438"/>
              <a:gd name="connsiteY174" fmla="*/ 587829 h 2801257"/>
              <a:gd name="connsiteX175" fmla="*/ 0 w 3658438"/>
              <a:gd name="connsiteY175" fmla="*/ 660400 h 2801257"/>
              <a:gd name="connsiteX176" fmla="*/ 14515 w 3658438"/>
              <a:gd name="connsiteY176" fmla="*/ 703943 h 2801257"/>
              <a:gd name="connsiteX177" fmla="*/ 72572 w 3658438"/>
              <a:gd name="connsiteY177" fmla="*/ 725715 h 2801257"/>
              <a:gd name="connsiteX178" fmla="*/ 94343 w 3658438"/>
              <a:gd name="connsiteY178" fmla="*/ 747486 h 2801257"/>
              <a:gd name="connsiteX179" fmla="*/ 116115 w 3658438"/>
              <a:gd name="connsiteY179" fmla="*/ 762000 h 2801257"/>
              <a:gd name="connsiteX180" fmla="*/ 152400 w 3658438"/>
              <a:gd name="connsiteY180" fmla="*/ 805543 h 2801257"/>
              <a:gd name="connsiteX181" fmla="*/ 181429 w 3658438"/>
              <a:gd name="connsiteY181" fmla="*/ 812800 h 2801257"/>
              <a:gd name="connsiteX182" fmla="*/ 203200 w 3658438"/>
              <a:gd name="connsiteY182" fmla="*/ 834572 h 2801257"/>
              <a:gd name="connsiteX183" fmla="*/ 254000 w 3658438"/>
              <a:gd name="connsiteY183" fmla="*/ 856343 h 2801257"/>
              <a:gd name="connsiteX184" fmla="*/ 312058 w 3658438"/>
              <a:gd name="connsiteY184" fmla="*/ 921657 h 2801257"/>
              <a:gd name="connsiteX185" fmla="*/ 333829 w 3658438"/>
              <a:gd name="connsiteY185" fmla="*/ 928915 h 2801257"/>
              <a:gd name="connsiteX186" fmla="*/ 355600 w 3658438"/>
              <a:gd name="connsiteY186" fmla="*/ 957943 h 2801257"/>
              <a:gd name="connsiteX187" fmla="*/ 391886 w 3658438"/>
              <a:gd name="connsiteY187" fmla="*/ 986972 h 2801257"/>
              <a:gd name="connsiteX188" fmla="*/ 428172 w 3658438"/>
              <a:gd name="connsiteY188" fmla="*/ 1030515 h 2801257"/>
              <a:gd name="connsiteX189" fmla="*/ 449943 w 3658438"/>
              <a:gd name="connsiteY189" fmla="*/ 1037772 h 2801257"/>
              <a:gd name="connsiteX190" fmla="*/ 529772 w 3658438"/>
              <a:gd name="connsiteY190" fmla="*/ 1103086 h 2801257"/>
              <a:gd name="connsiteX191" fmla="*/ 566058 w 3658438"/>
              <a:gd name="connsiteY191" fmla="*/ 1124857 h 2801257"/>
              <a:gd name="connsiteX192" fmla="*/ 580572 w 3658438"/>
              <a:gd name="connsiteY192" fmla="*/ 1139372 h 2801257"/>
              <a:gd name="connsiteX193" fmla="*/ 624115 w 3658438"/>
              <a:gd name="connsiteY193" fmla="*/ 1168400 h 2801257"/>
              <a:gd name="connsiteX194" fmla="*/ 667658 w 3658438"/>
              <a:gd name="connsiteY194" fmla="*/ 1211943 h 2801257"/>
              <a:gd name="connsiteX195" fmla="*/ 696686 w 3658438"/>
              <a:gd name="connsiteY195" fmla="*/ 1233715 h 2801257"/>
              <a:gd name="connsiteX196" fmla="*/ 740229 w 3658438"/>
              <a:gd name="connsiteY196" fmla="*/ 1270000 h 2801257"/>
              <a:gd name="connsiteX197" fmla="*/ 805543 w 3658438"/>
              <a:gd name="connsiteY197" fmla="*/ 1313543 h 2801257"/>
              <a:gd name="connsiteX198" fmla="*/ 827315 w 3658438"/>
              <a:gd name="connsiteY198" fmla="*/ 1328057 h 2801257"/>
              <a:gd name="connsiteX199" fmla="*/ 841829 w 3658438"/>
              <a:gd name="connsiteY199" fmla="*/ 1342572 h 2801257"/>
              <a:gd name="connsiteX200" fmla="*/ 899886 w 3658438"/>
              <a:gd name="connsiteY200" fmla="*/ 1371600 h 2801257"/>
              <a:gd name="connsiteX201" fmla="*/ 928915 w 3658438"/>
              <a:gd name="connsiteY201" fmla="*/ 1393372 h 2801257"/>
              <a:gd name="connsiteX202" fmla="*/ 957943 w 3658438"/>
              <a:gd name="connsiteY202" fmla="*/ 1407886 h 2801257"/>
              <a:gd name="connsiteX203" fmla="*/ 972458 w 3658438"/>
              <a:gd name="connsiteY203" fmla="*/ 1422400 h 2801257"/>
              <a:gd name="connsiteX204" fmla="*/ 1008743 w 3658438"/>
              <a:gd name="connsiteY204" fmla="*/ 1429657 h 2801257"/>
              <a:gd name="connsiteX205" fmla="*/ 1037772 w 3658438"/>
              <a:gd name="connsiteY205" fmla="*/ 1444172 h 2801257"/>
              <a:gd name="connsiteX206" fmla="*/ 1059543 w 3658438"/>
              <a:gd name="connsiteY206" fmla="*/ 1458686 h 2801257"/>
              <a:gd name="connsiteX207" fmla="*/ 1117600 w 3658438"/>
              <a:gd name="connsiteY207" fmla="*/ 1415143 h 2801257"/>
              <a:gd name="connsiteX208" fmla="*/ 1197429 w 3658438"/>
              <a:gd name="connsiteY208" fmla="*/ 1378857 h 2801257"/>
              <a:gd name="connsiteX209" fmla="*/ 1255486 w 3658438"/>
              <a:gd name="connsiteY209" fmla="*/ 1386115 h 2801257"/>
              <a:gd name="connsiteX210" fmla="*/ 1262743 w 3658438"/>
              <a:gd name="connsiteY210" fmla="*/ 1422400 h 2801257"/>
              <a:gd name="connsiteX211" fmla="*/ 1270000 w 3658438"/>
              <a:gd name="connsiteY211" fmla="*/ 1465943 h 2801257"/>
              <a:gd name="connsiteX212" fmla="*/ 1277258 w 3658438"/>
              <a:gd name="connsiteY212" fmla="*/ 1560286 h 2801257"/>
              <a:gd name="connsiteX213" fmla="*/ 1284515 w 3658438"/>
              <a:gd name="connsiteY213" fmla="*/ 1582057 h 2801257"/>
              <a:gd name="connsiteX214" fmla="*/ 1291772 w 3658438"/>
              <a:gd name="connsiteY214" fmla="*/ 1763486 h 2801257"/>
              <a:gd name="connsiteX215" fmla="*/ 1299029 w 3658438"/>
              <a:gd name="connsiteY215" fmla="*/ 1821543 h 2801257"/>
              <a:gd name="connsiteX216" fmla="*/ 1306286 w 3658438"/>
              <a:gd name="connsiteY216" fmla="*/ 1908629 h 2801257"/>
              <a:gd name="connsiteX217" fmla="*/ 1313543 w 3658438"/>
              <a:gd name="connsiteY217" fmla="*/ 1930400 h 2801257"/>
              <a:gd name="connsiteX218" fmla="*/ 1328058 w 3658438"/>
              <a:gd name="connsiteY218" fmla="*/ 2162629 h 2801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3658438" h="2801257">
                <a:moveTo>
                  <a:pt x="1328058" y="2162629"/>
                </a:moveTo>
                <a:lnTo>
                  <a:pt x="1328058" y="2162629"/>
                </a:lnTo>
                <a:cubicBezTo>
                  <a:pt x="1223129" y="2267557"/>
                  <a:pt x="1300451" y="2209708"/>
                  <a:pt x="1240972" y="2235200"/>
                </a:cubicBezTo>
                <a:cubicBezTo>
                  <a:pt x="1231028" y="2239462"/>
                  <a:pt x="1222206" y="2246294"/>
                  <a:pt x="1211943" y="2249715"/>
                </a:cubicBezTo>
                <a:cubicBezTo>
                  <a:pt x="1200241" y="2253616"/>
                  <a:pt x="1187753" y="2254553"/>
                  <a:pt x="1175658" y="2256972"/>
                </a:cubicBezTo>
                <a:cubicBezTo>
                  <a:pt x="1164551" y="2252529"/>
                  <a:pt x="1132774" y="2238994"/>
                  <a:pt x="1117600" y="2235200"/>
                </a:cubicBezTo>
                <a:cubicBezTo>
                  <a:pt x="1105634" y="2232208"/>
                  <a:pt x="1093281" y="2230935"/>
                  <a:pt x="1081315" y="2227943"/>
                </a:cubicBezTo>
                <a:cubicBezTo>
                  <a:pt x="1073894" y="2226088"/>
                  <a:pt x="1067069" y="2222054"/>
                  <a:pt x="1059543" y="2220686"/>
                </a:cubicBezTo>
                <a:cubicBezTo>
                  <a:pt x="1040355" y="2217197"/>
                  <a:pt x="1020838" y="2215848"/>
                  <a:pt x="1001486" y="2213429"/>
                </a:cubicBezTo>
                <a:cubicBezTo>
                  <a:pt x="991810" y="2215848"/>
                  <a:pt x="981379" y="2216226"/>
                  <a:pt x="972458" y="2220686"/>
                </a:cubicBezTo>
                <a:cubicBezTo>
                  <a:pt x="966338" y="2223746"/>
                  <a:pt x="962048" y="2229726"/>
                  <a:pt x="957943" y="2235200"/>
                </a:cubicBezTo>
                <a:cubicBezTo>
                  <a:pt x="947477" y="2249155"/>
                  <a:pt x="941250" y="2266409"/>
                  <a:pt x="928915" y="2278743"/>
                </a:cubicBezTo>
                <a:cubicBezTo>
                  <a:pt x="924077" y="2283581"/>
                  <a:pt x="918780" y="2288001"/>
                  <a:pt x="914400" y="2293257"/>
                </a:cubicBezTo>
                <a:cubicBezTo>
                  <a:pt x="906657" y="2302549"/>
                  <a:pt x="901182" y="2313733"/>
                  <a:pt x="892629" y="2322286"/>
                </a:cubicBezTo>
                <a:cubicBezTo>
                  <a:pt x="881676" y="2333239"/>
                  <a:pt x="868870" y="2342204"/>
                  <a:pt x="856343" y="2351315"/>
                </a:cubicBezTo>
                <a:cubicBezTo>
                  <a:pt x="814115" y="2382026"/>
                  <a:pt x="825981" y="2375949"/>
                  <a:pt x="791029" y="2387600"/>
                </a:cubicBezTo>
                <a:cubicBezTo>
                  <a:pt x="783772" y="2394857"/>
                  <a:pt x="777609" y="2403407"/>
                  <a:pt x="769258" y="2409372"/>
                </a:cubicBezTo>
                <a:cubicBezTo>
                  <a:pt x="760455" y="2415660"/>
                  <a:pt x="747879" y="2416236"/>
                  <a:pt x="740229" y="2423886"/>
                </a:cubicBezTo>
                <a:cubicBezTo>
                  <a:pt x="732579" y="2431536"/>
                  <a:pt x="732756" y="2444701"/>
                  <a:pt x="725715" y="2452915"/>
                </a:cubicBezTo>
                <a:cubicBezTo>
                  <a:pt x="717843" y="2462098"/>
                  <a:pt x="705239" y="2466133"/>
                  <a:pt x="696686" y="2474686"/>
                </a:cubicBezTo>
                <a:cubicBezTo>
                  <a:pt x="688133" y="2483239"/>
                  <a:pt x="682658" y="2494423"/>
                  <a:pt x="674915" y="2503715"/>
                </a:cubicBezTo>
                <a:cubicBezTo>
                  <a:pt x="661991" y="2519224"/>
                  <a:pt x="656203" y="2521027"/>
                  <a:pt x="638629" y="2532743"/>
                </a:cubicBezTo>
                <a:cubicBezTo>
                  <a:pt x="633791" y="2544838"/>
                  <a:pt x="631777" y="2558494"/>
                  <a:pt x="624115" y="2569029"/>
                </a:cubicBezTo>
                <a:cubicBezTo>
                  <a:pt x="600721" y="2601196"/>
                  <a:pt x="586469" y="2608641"/>
                  <a:pt x="558800" y="2627086"/>
                </a:cubicBezTo>
                <a:cubicBezTo>
                  <a:pt x="553962" y="2636762"/>
                  <a:pt x="551936" y="2648465"/>
                  <a:pt x="544286" y="2656115"/>
                </a:cubicBezTo>
                <a:cubicBezTo>
                  <a:pt x="538877" y="2661524"/>
                  <a:pt x="524174" y="2655905"/>
                  <a:pt x="522515" y="2663372"/>
                </a:cubicBezTo>
                <a:cubicBezTo>
                  <a:pt x="518048" y="2683475"/>
                  <a:pt x="524681" y="2726045"/>
                  <a:pt x="544286" y="2743200"/>
                </a:cubicBezTo>
                <a:cubicBezTo>
                  <a:pt x="557414" y="2754687"/>
                  <a:pt x="570906" y="2767998"/>
                  <a:pt x="587829" y="2772229"/>
                </a:cubicBezTo>
                <a:cubicBezTo>
                  <a:pt x="597505" y="2774648"/>
                  <a:pt x="606888" y="2779209"/>
                  <a:pt x="616858" y="2779486"/>
                </a:cubicBezTo>
                <a:cubicBezTo>
                  <a:pt x="781307" y="2784054"/>
                  <a:pt x="945848" y="2784324"/>
                  <a:pt x="1110343" y="2786743"/>
                </a:cubicBezTo>
                <a:cubicBezTo>
                  <a:pt x="1153886" y="2784324"/>
                  <a:pt x="1197362" y="2779486"/>
                  <a:pt x="1240972" y="2779486"/>
                </a:cubicBezTo>
                <a:cubicBezTo>
                  <a:pt x="1618342" y="2779486"/>
                  <a:pt x="1631328" y="2781725"/>
                  <a:pt x="1901372" y="2794000"/>
                </a:cubicBezTo>
                <a:cubicBezTo>
                  <a:pt x="1913467" y="2796419"/>
                  <a:pt x="1925323" y="2801257"/>
                  <a:pt x="1937658" y="2801257"/>
                </a:cubicBezTo>
                <a:cubicBezTo>
                  <a:pt x="2328115" y="2801257"/>
                  <a:pt x="2054351" y="2800306"/>
                  <a:pt x="2235200" y="2786743"/>
                </a:cubicBezTo>
                <a:cubicBezTo>
                  <a:pt x="2310136" y="2781123"/>
                  <a:pt x="2460172" y="2772229"/>
                  <a:pt x="2460172" y="2772229"/>
                </a:cubicBezTo>
                <a:cubicBezTo>
                  <a:pt x="2611069" y="2742050"/>
                  <a:pt x="2499934" y="2761559"/>
                  <a:pt x="2852058" y="2772229"/>
                </a:cubicBezTo>
                <a:cubicBezTo>
                  <a:pt x="2893234" y="2773477"/>
                  <a:pt x="2934305" y="2777067"/>
                  <a:pt x="2975429" y="2779486"/>
                </a:cubicBezTo>
                <a:lnTo>
                  <a:pt x="3425372" y="2772229"/>
                </a:lnTo>
                <a:cubicBezTo>
                  <a:pt x="3435313" y="2771414"/>
                  <a:pt x="3422576" y="2752121"/>
                  <a:pt x="3418115" y="2743200"/>
                </a:cubicBezTo>
                <a:cubicBezTo>
                  <a:pt x="3412945" y="2732861"/>
                  <a:pt x="3389519" y="2719299"/>
                  <a:pt x="3381829" y="2714172"/>
                </a:cubicBezTo>
                <a:cubicBezTo>
                  <a:pt x="3331715" y="2613941"/>
                  <a:pt x="3404383" y="2751632"/>
                  <a:pt x="3345543" y="2663372"/>
                </a:cubicBezTo>
                <a:cubicBezTo>
                  <a:pt x="3341300" y="2657007"/>
                  <a:pt x="3340141" y="2649021"/>
                  <a:pt x="3338286" y="2641600"/>
                </a:cubicBezTo>
                <a:cubicBezTo>
                  <a:pt x="3335294" y="2629634"/>
                  <a:pt x="3333705" y="2617356"/>
                  <a:pt x="3331029" y="2605315"/>
                </a:cubicBezTo>
                <a:cubicBezTo>
                  <a:pt x="3328865" y="2595578"/>
                  <a:pt x="3326191" y="2585962"/>
                  <a:pt x="3323772" y="2576286"/>
                </a:cubicBezTo>
                <a:cubicBezTo>
                  <a:pt x="3324429" y="2567749"/>
                  <a:pt x="3325708" y="2482263"/>
                  <a:pt x="3338286" y="2452915"/>
                </a:cubicBezTo>
                <a:cubicBezTo>
                  <a:pt x="3341722" y="2444898"/>
                  <a:pt x="3347962" y="2438400"/>
                  <a:pt x="3352800" y="2431143"/>
                </a:cubicBezTo>
                <a:cubicBezTo>
                  <a:pt x="3366182" y="2377623"/>
                  <a:pt x="3351802" y="2426218"/>
                  <a:pt x="3374572" y="2373086"/>
                </a:cubicBezTo>
                <a:cubicBezTo>
                  <a:pt x="3377585" y="2366055"/>
                  <a:pt x="3378816" y="2358346"/>
                  <a:pt x="3381829" y="2351315"/>
                </a:cubicBezTo>
                <a:cubicBezTo>
                  <a:pt x="3386091" y="2341371"/>
                  <a:pt x="3392325" y="2332331"/>
                  <a:pt x="3396343" y="2322286"/>
                </a:cubicBezTo>
                <a:cubicBezTo>
                  <a:pt x="3402025" y="2308081"/>
                  <a:pt x="3405629" y="2293121"/>
                  <a:pt x="3410858" y="2278743"/>
                </a:cubicBezTo>
                <a:cubicBezTo>
                  <a:pt x="3423215" y="2244763"/>
                  <a:pt x="3424674" y="2243853"/>
                  <a:pt x="3439886" y="2213429"/>
                </a:cubicBezTo>
                <a:cubicBezTo>
                  <a:pt x="3457334" y="2143638"/>
                  <a:pt x="3442431" y="2171330"/>
                  <a:pt x="3476172" y="2126343"/>
                </a:cubicBezTo>
                <a:cubicBezTo>
                  <a:pt x="3483137" y="2098483"/>
                  <a:pt x="3482132" y="2093584"/>
                  <a:pt x="3497943" y="2068286"/>
                </a:cubicBezTo>
                <a:cubicBezTo>
                  <a:pt x="3506161" y="2055137"/>
                  <a:pt x="3526553" y="2032839"/>
                  <a:pt x="3534229" y="2017486"/>
                </a:cubicBezTo>
                <a:cubicBezTo>
                  <a:pt x="3565997" y="1953949"/>
                  <a:pt x="3535209" y="2007612"/>
                  <a:pt x="3556000" y="1952172"/>
                </a:cubicBezTo>
                <a:cubicBezTo>
                  <a:pt x="3565962" y="1925608"/>
                  <a:pt x="3575162" y="1916947"/>
                  <a:pt x="3592286" y="1894115"/>
                </a:cubicBezTo>
                <a:cubicBezTo>
                  <a:pt x="3594705" y="1886858"/>
                  <a:pt x="3600625" y="1879916"/>
                  <a:pt x="3599543" y="1872343"/>
                </a:cubicBezTo>
                <a:cubicBezTo>
                  <a:pt x="3598013" y="1861634"/>
                  <a:pt x="3591317" y="1852118"/>
                  <a:pt x="3585029" y="1843315"/>
                </a:cubicBezTo>
                <a:cubicBezTo>
                  <a:pt x="3575225" y="1829589"/>
                  <a:pt x="3556386" y="1815156"/>
                  <a:pt x="3541486" y="1807029"/>
                </a:cubicBezTo>
                <a:cubicBezTo>
                  <a:pt x="3522491" y="1796668"/>
                  <a:pt x="3500325" y="1791516"/>
                  <a:pt x="3483429" y="1778000"/>
                </a:cubicBezTo>
                <a:cubicBezTo>
                  <a:pt x="3457578" y="1757320"/>
                  <a:pt x="3453734" y="1747388"/>
                  <a:pt x="3425372" y="1741715"/>
                </a:cubicBezTo>
                <a:cubicBezTo>
                  <a:pt x="3408599" y="1738360"/>
                  <a:pt x="3391505" y="1736876"/>
                  <a:pt x="3374572" y="1734457"/>
                </a:cubicBezTo>
                <a:cubicBezTo>
                  <a:pt x="3367315" y="1732038"/>
                  <a:pt x="3360156" y="1729302"/>
                  <a:pt x="3352800" y="1727200"/>
                </a:cubicBezTo>
                <a:cubicBezTo>
                  <a:pt x="3343210" y="1724460"/>
                  <a:pt x="3333111" y="1723445"/>
                  <a:pt x="3323772" y="1719943"/>
                </a:cubicBezTo>
                <a:cubicBezTo>
                  <a:pt x="3247874" y="1691482"/>
                  <a:pt x="3340224" y="1716799"/>
                  <a:pt x="3265715" y="1698172"/>
                </a:cubicBezTo>
                <a:cubicBezTo>
                  <a:pt x="3224535" y="1636403"/>
                  <a:pt x="3238612" y="1671966"/>
                  <a:pt x="3229429" y="1589315"/>
                </a:cubicBezTo>
                <a:cubicBezTo>
                  <a:pt x="3231848" y="1550610"/>
                  <a:pt x="3232626" y="1511767"/>
                  <a:pt x="3236686" y="1473200"/>
                </a:cubicBezTo>
                <a:cubicBezTo>
                  <a:pt x="3237487" y="1465592"/>
                  <a:pt x="3241842" y="1458784"/>
                  <a:pt x="3243943" y="1451429"/>
                </a:cubicBezTo>
                <a:cubicBezTo>
                  <a:pt x="3246683" y="1441839"/>
                  <a:pt x="3249560" y="1432238"/>
                  <a:pt x="3251200" y="1422400"/>
                </a:cubicBezTo>
                <a:cubicBezTo>
                  <a:pt x="3254406" y="1403162"/>
                  <a:pt x="3256039" y="1383695"/>
                  <a:pt x="3258458" y="1364343"/>
                </a:cubicBezTo>
                <a:cubicBezTo>
                  <a:pt x="3260877" y="1325638"/>
                  <a:pt x="3261655" y="1286796"/>
                  <a:pt x="3265715" y="1248229"/>
                </a:cubicBezTo>
                <a:cubicBezTo>
                  <a:pt x="3266516" y="1240621"/>
                  <a:pt x="3271117" y="1233878"/>
                  <a:pt x="3272972" y="1226457"/>
                </a:cubicBezTo>
                <a:cubicBezTo>
                  <a:pt x="3281534" y="1192210"/>
                  <a:pt x="3275430" y="1190113"/>
                  <a:pt x="3294743" y="1161143"/>
                </a:cubicBezTo>
                <a:cubicBezTo>
                  <a:pt x="3298538" y="1155450"/>
                  <a:pt x="3304878" y="1151885"/>
                  <a:pt x="3309258" y="1146629"/>
                </a:cubicBezTo>
                <a:cubicBezTo>
                  <a:pt x="3317001" y="1137337"/>
                  <a:pt x="3324093" y="1127509"/>
                  <a:pt x="3331029" y="1117600"/>
                </a:cubicBezTo>
                <a:cubicBezTo>
                  <a:pt x="3341032" y="1103309"/>
                  <a:pt x="3360058" y="1074057"/>
                  <a:pt x="3360058" y="1074057"/>
                </a:cubicBezTo>
                <a:cubicBezTo>
                  <a:pt x="3362477" y="1066800"/>
                  <a:pt x="3364302" y="1059317"/>
                  <a:pt x="3367315" y="1052286"/>
                </a:cubicBezTo>
                <a:cubicBezTo>
                  <a:pt x="3378365" y="1026503"/>
                  <a:pt x="3381766" y="1023352"/>
                  <a:pt x="3396343" y="1001486"/>
                </a:cubicBezTo>
                <a:cubicBezTo>
                  <a:pt x="3401181" y="982134"/>
                  <a:pt x="3405609" y="962674"/>
                  <a:pt x="3410858" y="943429"/>
                </a:cubicBezTo>
                <a:cubicBezTo>
                  <a:pt x="3412871" y="936049"/>
                  <a:pt x="3416013" y="929013"/>
                  <a:pt x="3418115" y="921657"/>
                </a:cubicBezTo>
                <a:cubicBezTo>
                  <a:pt x="3420855" y="912067"/>
                  <a:pt x="3422632" y="902219"/>
                  <a:pt x="3425372" y="892629"/>
                </a:cubicBezTo>
                <a:cubicBezTo>
                  <a:pt x="3427474" y="885273"/>
                  <a:pt x="3430774" y="878278"/>
                  <a:pt x="3432629" y="870857"/>
                </a:cubicBezTo>
                <a:cubicBezTo>
                  <a:pt x="3444384" y="823838"/>
                  <a:pt x="3435007" y="837102"/>
                  <a:pt x="3454400" y="783772"/>
                </a:cubicBezTo>
                <a:cubicBezTo>
                  <a:pt x="3458097" y="773605"/>
                  <a:pt x="3464653" y="764687"/>
                  <a:pt x="3468915" y="754743"/>
                </a:cubicBezTo>
                <a:cubicBezTo>
                  <a:pt x="3471928" y="747712"/>
                  <a:pt x="3473753" y="740229"/>
                  <a:pt x="3476172" y="732972"/>
                </a:cubicBezTo>
                <a:cubicBezTo>
                  <a:pt x="3481773" y="693766"/>
                  <a:pt x="3477795" y="683365"/>
                  <a:pt x="3497943" y="653143"/>
                </a:cubicBezTo>
                <a:cubicBezTo>
                  <a:pt x="3501738" y="647450"/>
                  <a:pt x="3507620" y="643467"/>
                  <a:pt x="3512458" y="638629"/>
                </a:cubicBezTo>
                <a:cubicBezTo>
                  <a:pt x="3518840" y="613099"/>
                  <a:pt x="3519049" y="603343"/>
                  <a:pt x="3534229" y="580572"/>
                </a:cubicBezTo>
                <a:cubicBezTo>
                  <a:pt x="3538024" y="574879"/>
                  <a:pt x="3544363" y="571313"/>
                  <a:pt x="3548743" y="566057"/>
                </a:cubicBezTo>
                <a:cubicBezTo>
                  <a:pt x="3556486" y="556765"/>
                  <a:pt x="3563485" y="546871"/>
                  <a:pt x="3570515" y="537029"/>
                </a:cubicBezTo>
                <a:cubicBezTo>
                  <a:pt x="3580819" y="522604"/>
                  <a:pt x="3594937" y="498092"/>
                  <a:pt x="3606800" y="486229"/>
                </a:cubicBezTo>
                <a:cubicBezTo>
                  <a:pt x="3612968" y="480062"/>
                  <a:pt x="3621315" y="476553"/>
                  <a:pt x="3628572" y="471715"/>
                </a:cubicBezTo>
                <a:cubicBezTo>
                  <a:pt x="3630991" y="462039"/>
                  <a:pt x="3630296" y="450985"/>
                  <a:pt x="3635829" y="442686"/>
                </a:cubicBezTo>
                <a:cubicBezTo>
                  <a:pt x="3640667" y="435429"/>
                  <a:pt x="3654842" y="436446"/>
                  <a:pt x="3657600" y="428172"/>
                </a:cubicBezTo>
                <a:cubicBezTo>
                  <a:pt x="3660754" y="418710"/>
                  <a:pt x="3654272" y="408311"/>
                  <a:pt x="3650343" y="399143"/>
                </a:cubicBezTo>
                <a:cubicBezTo>
                  <a:pt x="3643478" y="383124"/>
                  <a:pt x="3633018" y="374561"/>
                  <a:pt x="3621315" y="362857"/>
                </a:cubicBezTo>
                <a:cubicBezTo>
                  <a:pt x="3618896" y="355600"/>
                  <a:pt x="3618648" y="347206"/>
                  <a:pt x="3614058" y="341086"/>
                </a:cubicBezTo>
                <a:cubicBezTo>
                  <a:pt x="3592830" y="312782"/>
                  <a:pt x="3581182" y="307073"/>
                  <a:pt x="3556000" y="290286"/>
                </a:cubicBezTo>
                <a:cubicBezTo>
                  <a:pt x="3539067" y="292705"/>
                  <a:pt x="3520831" y="290596"/>
                  <a:pt x="3505200" y="297543"/>
                </a:cubicBezTo>
                <a:cubicBezTo>
                  <a:pt x="3497230" y="301085"/>
                  <a:pt x="3499200" y="317423"/>
                  <a:pt x="3490686" y="319315"/>
                </a:cubicBezTo>
                <a:cubicBezTo>
                  <a:pt x="3473988" y="323026"/>
                  <a:pt x="3456819" y="314476"/>
                  <a:pt x="3439886" y="312057"/>
                </a:cubicBezTo>
                <a:cubicBezTo>
                  <a:pt x="3427791" y="307219"/>
                  <a:pt x="3416330" y="300310"/>
                  <a:pt x="3403600" y="297543"/>
                </a:cubicBezTo>
                <a:cubicBezTo>
                  <a:pt x="3360464" y="288166"/>
                  <a:pt x="3314850" y="289731"/>
                  <a:pt x="3272972" y="275772"/>
                </a:cubicBezTo>
                <a:cubicBezTo>
                  <a:pt x="3265715" y="273353"/>
                  <a:pt x="3258527" y="270713"/>
                  <a:pt x="3251200" y="268515"/>
                </a:cubicBezTo>
                <a:cubicBezTo>
                  <a:pt x="3234332" y="263454"/>
                  <a:pt x="3216951" y="260019"/>
                  <a:pt x="3200400" y="254000"/>
                </a:cubicBezTo>
                <a:cubicBezTo>
                  <a:pt x="3190233" y="250303"/>
                  <a:pt x="3181315" y="243747"/>
                  <a:pt x="3171372" y="239486"/>
                </a:cubicBezTo>
                <a:cubicBezTo>
                  <a:pt x="3164341" y="236473"/>
                  <a:pt x="3156857" y="234648"/>
                  <a:pt x="3149600" y="232229"/>
                </a:cubicBezTo>
                <a:cubicBezTo>
                  <a:pt x="3105481" y="202817"/>
                  <a:pt x="3152356" y="230541"/>
                  <a:pt x="3098800" y="210457"/>
                </a:cubicBezTo>
                <a:cubicBezTo>
                  <a:pt x="3088671" y="206658"/>
                  <a:pt x="3079901" y="199741"/>
                  <a:pt x="3069772" y="195943"/>
                </a:cubicBezTo>
                <a:cubicBezTo>
                  <a:pt x="3050508" y="188719"/>
                  <a:pt x="3015116" y="185012"/>
                  <a:pt x="2997200" y="181429"/>
                </a:cubicBezTo>
                <a:cubicBezTo>
                  <a:pt x="2987420" y="179473"/>
                  <a:pt x="2977848" y="176591"/>
                  <a:pt x="2968172" y="174172"/>
                </a:cubicBezTo>
                <a:cubicBezTo>
                  <a:pt x="2960915" y="169334"/>
                  <a:pt x="2954567" y="162720"/>
                  <a:pt x="2946400" y="159657"/>
                </a:cubicBezTo>
                <a:cubicBezTo>
                  <a:pt x="2855510" y="125572"/>
                  <a:pt x="2951030" y="172008"/>
                  <a:pt x="2888343" y="145143"/>
                </a:cubicBezTo>
                <a:cubicBezTo>
                  <a:pt x="2878400" y="140882"/>
                  <a:pt x="2869201" y="135023"/>
                  <a:pt x="2859315" y="130629"/>
                </a:cubicBezTo>
                <a:cubicBezTo>
                  <a:pt x="2847411" y="125338"/>
                  <a:pt x="2834681" y="121941"/>
                  <a:pt x="2823029" y="116115"/>
                </a:cubicBezTo>
                <a:cubicBezTo>
                  <a:pt x="2815228" y="112214"/>
                  <a:pt x="2809275" y="105036"/>
                  <a:pt x="2801258" y="101600"/>
                </a:cubicBezTo>
                <a:cubicBezTo>
                  <a:pt x="2792090" y="97671"/>
                  <a:pt x="2781691" y="97497"/>
                  <a:pt x="2772229" y="94343"/>
                </a:cubicBezTo>
                <a:cubicBezTo>
                  <a:pt x="2759870" y="90224"/>
                  <a:pt x="2748394" y="83660"/>
                  <a:pt x="2735943" y="79829"/>
                </a:cubicBezTo>
                <a:cubicBezTo>
                  <a:pt x="2716877" y="73963"/>
                  <a:pt x="2677886" y="65315"/>
                  <a:pt x="2677886" y="65315"/>
                </a:cubicBezTo>
                <a:cubicBezTo>
                  <a:pt x="2658534" y="55639"/>
                  <a:pt x="2640820" y="41533"/>
                  <a:pt x="2619829" y="36286"/>
                </a:cubicBezTo>
                <a:cubicBezTo>
                  <a:pt x="2529078" y="13599"/>
                  <a:pt x="2641908" y="42594"/>
                  <a:pt x="2569029" y="21772"/>
                </a:cubicBezTo>
                <a:cubicBezTo>
                  <a:pt x="2559439" y="19032"/>
                  <a:pt x="2549590" y="17255"/>
                  <a:pt x="2540000" y="14515"/>
                </a:cubicBezTo>
                <a:cubicBezTo>
                  <a:pt x="2532645" y="12413"/>
                  <a:pt x="2525790" y="8420"/>
                  <a:pt x="2518229" y="7257"/>
                </a:cubicBezTo>
                <a:cubicBezTo>
                  <a:pt x="2494201" y="3560"/>
                  <a:pt x="2469848" y="2419"/>
                  <a:pt x="2445658" y="0"/>
                </a:cubicBezTo>
                <a:cubicBezTo>
                  <a:pt x="2387601" y="2419"/>
                  <a:pt x="2329435" y="2964"/>
                  <a:pt x="2271486" y="7257"/>
                </a:cubicBezTo>
                <a:cubicBezTo>
                  <a:pt x="2263857" y="7822"/>
                  <a:pt x="2257169" y="12795"/>
                  <a:pt x="2249715" y="14515"/>
                </a:cubicBezTo>
                <a:cubicBezTo>
                  <a:pt x="2204484" y="24953"/>
                  <a:pt x="2176563" y="29126"/>
                  <a:pt x="2133600" y="36286"/>
                </a:cubicBezTo>
                <a:cubicBezTo>
                  <a:pt x="2112554" y="99424"/>
                  <a:pt x="2134554" y="27220"/>
                  <a:pt x="2119086" y="174172"/>
                </a:cubicBezTo>
                <a:cubicBezTo>
                  <a:pt x="2118285" y="181780"/>
                  <a:pt x="2113930" y="188588"/>
                  <a:pt x="2111829" y="195943"/>
                </a:cubicBezTo>
                <a:cubicBezTo>
                  <a:pt x="2109089" y="205533"/>
                  <a:pt x="2106736" y="215235"/>
                  <a:pt x="2104572" y="224972"/>
                </a:cubicBezTo>
                <a:cubicBezTo>
                  <a:pt x="2101896" y="237013"/>
                  <a:pt x="2101646" y="249708"/>
                  <a:pt x="2097315" y="261257"/>
                </a:cubicBezTo>
                <a:cubicBezTo>
                  <a:pt x="2094252" y="269424"/>
                  <a:pt x="2088544" y="276465"/>
                  <a:pt x="2082800" y="283029"/>
                </a:cubicBezTo>
                <a:cubicBezTo>
                  <a:pt x="2068084" y="299848"/>
                  <a:pt x="2046605" y="322899"/>
                  <a:pt x="2024743" y="333829"/>
                </a:cubicBezTo>
                <a:cubicBezTo>
                  <a:pt x="2008265" y="342068"/>
                  <a:pt x="1991551" y="350182"/>
                  <a:pt x="1973943" y="355600"/>
                </a:cubicBezTo>
                <a:cubicBezTo>
                  <a:pt x="1959879" y="359927"/>
                  <a:pt x="1944914" y="360438"/>
                  <a:pt x="1930400" y="362857"/>
                </a:cubicBezTo>
                <a:cubicBezTo>
                  <a:pt x="1885861" y="352960"/>
                  <a:pt x="1869834" y="354939"/>
                  <a:pt x="1836058" y="333829"/>
                </a:cubicBezTo>
                <a:cubicBezTo>
                  <a:pt x="1807680" y="316092"/>
                  <a:pt x="1809525" y="308051"/>
                  <a:pt x="1778000" y="297543"/>
                </a:cubicBezTo>
                <a:cubicBezTo>
                  <a:pt x="1767856" y="294162"/>
                  <a:pt x="1705484" y="284248"/>
                  <a:pt x="1698172" y="283029"/>
                </a:cubicBezTo>
                <a:cubicBezTo>
                  <a:pt x="1664305" y="285448"/>
                  <a:pt x="1630356" y="286908"/>
                  <a:pt x="1596572" y="290286"/>
                </a:cubicBezTo>
                <a:cubicBezTo>
                  <a:pt x="1516718" y="298271"/>
                  <a:pt x="1585249" y="294592"/>
                  <a:pt x="1524000" y="304800"/>
                </a:cubicBezTo>
                <a:cubicBezTo>
                  <a:pt x="1504762" y="308006"/>
                  <a:pt x="1485295" y="309638"/>
                  <a:pt x="1465943" y="312057"/>
                </a:cubicBezTo>
                <a:cubicBezTo>
                  <a:pt x="1398538" y="328910"/>
                  <a:pt x="1482310" y="308785"/>
                  <a:pt x="1393372" y="326572"/>
                </a:cubicBezTo>
                <a:cubicBezTo>
                  <a:pt x="1383592" y="328528"/>
                  <a:pt x="1374156" y="332045"/>
                  <a:pt x="1364343" y="333829"/>
                </a:cubicBezTo>
                <a:cubicBezTo>
                  <a:pt x="1347514" y="336889"/>
                  <a:pt x="1330416" y="338274"/>
                  <a:pt x="1313543" y="341086"/>
                </a:cubicBezTo>
                <a:cubicBezTo>
                  <a:pt x="1301376" y="343114"/>
                  <a:pt x="1289469" y="346599"/>
                  <a:pt x="1277258" y="348343"/>
                </a:cubicBezTo>
                <a:cubicBezTo>
                  <a:pt x="1255573" y="351441"/>
                  <a:pt x="1233606" y="352350"/>
                  <a:pt x="1211943" y="355600"/>
                </a:cubicBezTo>
                <a:cubicBezTo>
                  <a:pt x="1185197" y="359612"/>
                  <a:pt x="1158724" y="365277"/>
                  <a:pt x="1132115" y="370115"/>
                </a:cubicBezTo>
                <a:cubicBezTo>
                  <a:pt x="1098495" y="392527"/>
                  <a:pt x="1121137" y="381424"/>
                  <a:pt x="1074058" y="391886"/>
                </a:cubicBezTo>
                <a:cubicBezTo>
                  <a:pt x="1008792" y="406389"/>
                  <a:pt x="1076591" y="391854"/>
                  <a:pt x="1023258" y="406400"/>
                </a:cubicBezTo>
                <a:cubicBezTo>
                  <a:pt x="1004013" y="411649"/>
                  <a:pt x="984125" y="414607"/>
                  <a:pt x="965200" y="420915"/>
                </a:cubicBezTo>
                <a:cubicBezTo>
                  <a:pt x="929017" y="432976"/>
                  <a:pt x="925534" y="435374"/>
                  <a:pt x="892629" y="442686"/>
                </a:cubicBezTo>
                <a:cubicBezTo>
                  <a:pt x="880588" y="445362"/>
                  <a:pt x="844008" y="449943"/>
                  <a:pt x="856343" y="449943"/>
                </a:cubicBezTo>
                <a:cubicBezTo>
                  <a:pt x="892709" y="449943"/>
                  <a:pt x="928914" y="445105"/>
                  <a:pt x="965200" y="442686"/>
                </a:cubicBezTo>
                <a:cubicBezTo>
                  <a:pt x="1070438" y="390069"/>
                  <a:pt x="942251" y="457986"/>
                  <a:pt x="1008743" y="413657"/>
                </a:cubicBezTo>
                <a:cubicBezTo>
                  <a:pt x="1017744" y="407656"/>
                  <a:pt x="1028379" y="404510"/>
                  <a:pt x="1037772" y="399143"/>
                </a:cubicBezTo>
                <a:cubicBezTo>
                  <a:pt x="1045345" y="394816"/>
                  <a:pt x="1059543" y="375907"/>
                  <a:pt x="1059543" y="384629"/>
                </a:cubicBezTo>
                <a:cubicBezTo>
                  <a:pt x="1059543" y="394892"/>
                  <a:pt x="1047150" y="402232"/>
                  <a:pt x="1037772" y="406400"/>
                </a:cubicBezTo>
                <a:cubicBezTo>
                  <a:pt x="1024326" y="412376"/>
                  <a:pt x="1008706" y="411025"/>
                  <a:pt x="994229" y="413657"/>
                </a:cubicBezTo>
                <a:cubicBezTo>
                  <a:pt x="920734" y="427020"/>
                  <a:pt x="996567" y="417053"/>
                  <a:pt x="885372" y="428172"/>
                </a:cubicBezTo>
                <a:cubicBezTo>
                  <a:pt x="878115" y="430591"/>
                  <a:pt x="870980" y="433416"/>
                  <a:pt x="863600" y="435429"/>
                </a:cubicBezTo>
                <a:cubicBezTo>
                  <a:pt x="844355" y="440678"/>
                  <a:pt x="805543" y="449943"/>
                  <a:pt x="805543" y="449943"/>
                </a:cubicBezTo>
                <a:cubicBezTo>
                  <a:pt x="795867" y="454781"/>
                  <a:pt x="787010" y="461833"/>
                  <a:pt x="776515" y="464457"/>
                </a:cubicBezTo>
                <a:cubicBezTo>
                  <a:pt x="757594" y="469187"/>
                  <a:pt x="737765" y="468957"/>
                  <a:pt x="718458" y="471715"/>
                </a:cubicBezTo>
                <a:cubicBezTo>
                  <a:pt x="703891" y="473796"/>
                  <a:pt x="689344" y="476086"/>
                  <a:pt x="674915" y="478972"/>
                </a:cubicBezTo>
                <a:cubicBezTo>
                  <a:pt x="665135" y="480928"/>
                  <a:pt x="655666" y="484273"/>
                  <a:pt x="645886" y="486229"/>
                </a:cubicBezTo>
                <a:cubicBezTo>
                  <a:pt x="588908" y="497624"/>
                  <a:pt x="604802" y="491061"/>
                  <a:pt x="537029" y="500743"/>
                </a:cubicBezTo>
                <a:cubicBezTo>
                  <a:pt x="524818" y="502487"/>
                  <a:pt x="512934" y="506124"/>
                  <a:pt x="500743" y="508000"/>
                </a:cubicBezTo>
                <a:cubicBezTo>
                  <a:pt x="481467" y="510965"/>
                  <a:pt x="461993" y="512499"/>
                  <a:pt x="442686" y="515257"/>
                </a:cubicBezTo>
                <a:cubicBezTo>
                  <a:pt x="428119" y="517338"/>
                  <a:pt x="413572" y="519629"/>
                  <a:pt x="399143" y="522515"/>
                </a:cubicBezTo>
                <a:cubicBezTo>
                  <a:pt x="389363" y="524471"/>
                  <a:pt x="379973" y="528255"/>
                  <a:pt x="370115" y="529772"/>
                </a:cubicBezTo>
                <a:cubicBezTo>
                  <a:pt x="348464" y="533103"/>
                  <a:pt x="326572" y="534610"/>
                  <a:pt x="304800" y="537029"/>
                </a:cubicBezTo>
                <a:cubicBezTo>
                  <a:pt x="162533" y="572595"/>
                  <a:pt x="310975" y="536463"/>
                  <a:pt x="210458" y="558800"/>
                </a:cubicBezTo>
                <a:cubicBezTo>
                  <a:pt x="200721" y="560964"/>
                  <a:pt x="191267" y="564417"/>
                  <a:pt x="181429" y="566057"/>
                </a:cubicBezTo>
                <a:cubicBezTo>
                  <a:pt x="143358" y="572402"/>
                  <a:pt x="79090" y="577341"/>
                  <a:pt x="43543" y="580572"/>
                </a:cubicBezTo>
                <a:cubicBezTo>
                  <a:pt x="36286" y="582991"/>
                  <a:pt x="26218" y="581604"/>
                  <a:pt x="21772" y="587829"/>
                </a:cubicBezTo>
                <a:cubicBezTo>
                  <a:pt x="14979" y="597339"/>
                  <a:pt x="3879" y="644885"/>
                  <a:pt x="0" y="660400"/>
                </a:cubicBezTo>
                <a:cubicBezTo>
                  <a:pt x="4838" y="674914"/>
                  <a:pt x="4440" y="692429"/>
                  <a:pt x="14515" y="703943"/>
                </a:cubicBezTo>
                <a:cubicBezTo>
                  <a:pt x="18087" y="708025"/>
                  <a:pt x="61824" y="722132"/>
                  <a:pt x="72572" y="725715"/>
                </a:cubicBezTo>
                <a:cubicBezTo>
                  <a:pt x="79829" y="732972"/>
                  <a:pt x="86459" y="740916"/>
                  <a:pt x="94343" y="747486"/>
                </a:cubicBezTo>
                <a:cubicBezTo>
                  <a:pt x="101044" y="753070"/>
                  <a:pt x="109948" y="755833"/>
                  <a:pt x="116115" y="762000"/>
                </a:cubicBezTo>
                <a:cubicBezTo>
                  <a:pt x="136155" y="782040"/>
                  <a:pt x="124658" y="789691"/>
                  <a:pt x="152400" y="805543"/>
                </a:cubicBezTo>
                <a:cubicBezTo>
                  <a:pt x="161060" y="810491"/>
                  <a:pt x="171753" y="810381"/>
                  <a:pt x="181429" y="812800"/>
                </a:cubicBezTo>
                <a:cubicBezTo>
                  <a:pt x="188686" y="820057"/>
                  <a:pt x="194289" y="829480"/>
                  <a:pt x="203200" y="834572"/>
                </a:cubicBezTo>
                <a:cubicBezTo>
                  <a:pt x="242064" y="856780"/>
                  <a:pt x="222729" y="825072"/>
                  <a:pt x="254000" y="856343"/>
                </a:cubicBezTo>
                <a:cubicBezTo>
                  <a:pt x="279206" y="881549"/>
                  <a:pt x="283006" y="900905"/>
                  <a:pt x="312058" y="921657"/>
                </a:cubicBezTo>
                <a:cubicBezTo>
                  <a:pt x="318283" y="926103"/>
                  <a:pt x="326572" y="926496"/>
                  <a:pt x="333829" y="928915"/>
                </a:cubicBezTo>
                <a:cubicBezTo>
                  <a:pt x="341086" y="938591"/>
                  <a:pt x="347047" y="949391"/>
                  <a:pt x="355600" y="957943"/>
                </a:cubicBezTo>
                <a:cubicBezTo>
                  <a:pt x="402486" y="1004828"/>
                  <a:pt x="355970" y="943873"/>
                  <a:pt x="391886" y="986972"/>
                </a:cubicBezTo>
                <a:cubicBezTo>
                  <a:pt x="396324" y="992298"/>
                  <a:pt x="417234" y="1023952"/>
                  <a:pt x="428172" y="1030515"/>
                </a:cubicBezTo>
                <a:cubicBezTo>
                  <a:pt x="434731" y="1034451"/>
                  <a:pt x="442686" y="1035353"/>
                  <a:pt x="449943" y="1037772"/>
                </a:cubicBezTo>
                <a:cubicBezTo>
                  <a:pt x="493841" y="1081669"/>
                  <a:pt x="476813" y="1069385"/>
                  <a:pt x="529772" y="1103086"/>
                </a:cubicBezTo>
                <a:cubicBezTo>
                  <a:pt x="541672" y="1110659"/>
                  <a:pt x="556084" y="1114883"/>
                  <a:pt x="566058" y="1124857"/>
                </a:cubicBezTo>
                <a:cubicBezTo>
                  <a:pt x="570896" y="1129695"/>
                  <a:pt x="575098" y="1135267"/>
                  <a:pt x="580572" y="1139372"/>
                </a:cubicBezTo>
                <a:cubicBezTo>
                  <a:pt x="594527" y="1149838"/>
                  <a:pt x="611780" y="1156065"/>
                  <a:pt x="624115" y="1168400"/>
                </a:cubicBezTo>
                <a:cubicBezTo>
                  <a:pt x="638629" y="1182914"/>
                  <a:pt x="651237" y="1199627"/>
                  <a:pt x="667658" y="1211943"/>
                </a:cubicBezTo>
                <a:cubicBezTo>
                  <a:pt x="677334" y="1219200"/>
                  <a:pt x="688133" y="1225162"/>
                  <a:pt x="696686" y="1233715"/>
                </a:cubicBezTo>
                <a:cubicBezTo>
                  <a:pt x="736226" y="1273255"/>
                  <a:pt x="698649" y="1256140"/>
                  <a:pt x="740229" y="1270000"/>
                </a:cubicBezTo>
                <a:cubicBezTo>
                  <a:pt x="783568" y="1313339"/>
                  <a:pt x="759920" y="1302137"/>
                  <a:pt x="805543" y="1313543"/>
                </a:cubicBezTo>
                <a:cubicBezTo>
                  <a:pt x="812800" y="1318381"/>
                  <a:pt x="820504" y="1322608"/>
                  <a:pt x="827315" y="1328057"/>
                </a:cubicBezTo>
                <a:cubicBezTo>
                  <a:pt x="832658" y="1332331"/>
                  <a:pt x="835962" y="1339052"/>
                  <a:pt x="841829" y="1342572"/>
                </a:cubicBezTo>
                <a:cubicBezTo>
                  <a:pt x="860382" y="1353704"/>
                  <a:pt x="882577" y="1358618"/>
                  <a:pt x="899886" y="1371600"/>
                </a:cubicBezTo>
                <a:cubicBezTo>
                  <a:pt x="909562" y="1378857"/>
                  <a:pt x="918658" y="1386961"/>
                  <a:pt x="928915" y="1393372"/>
                </a:cubicBezTo>
                <a:cubicBezTo>
                  <a:pt x="938089" y="1399106"/>
                  <a:pt x="948942" y="1401885"/>
                  <a:pt x="957943" y="1407886"/>
                </a:cubicBezTo>
                <a:cubicBezTo>
                  <a:pt x="963636" y="1411681"/>
                  <a:pt x="966169" y="1419705"/>
                  <a:pt x="972458" y="1422400"/>
                </a:cubicBezTo>
                <a:cubicBezTo>
                  <a:pt x="983795" y="1427259"/>
                  <a:pt x="996648" y="1427238"/>
                  <a:pt x="1008743" y="1429657"/>
                </a:cubicBezTo>
                <a:cubicBezTo>
                  <a:pt x="1018419" y="1434495"/>
                  <a:pt x="1028379" y="1438804"/>
                  <a:pt x="1037772" y="1444172"/>
                </a:cubicBezTo>
                <a:cubicBezTo>
                  <a:pt x="1045345" y="1448499"/>
                  <a:pt x="1051346" y="1461667"/>
                  <a:pt x="1059543" y="1458686"/>
                </a:cubicBezTo>
                <a:cubicBezTo>
                  <a:pt x="1082277" y="1450419"/>
                  <a:pt x="1097472" y="1428561"/>
                  <a:pt x="1117600" y="1415143"/>
                </a:cubicBezTo>
                <a:cubicBezTo>
                  <a:pt x="1171406" y="1379273"/>
                  <a:pt x="1144038" y="1389536"/>
                  <a:pt x="1197429" y="1378857"/>
                </a:cubicBezTo>
                <a:cubicBezTo>
                  <a:pt x="1216781" y="1381276"/>
                  <a:pt x="1239259" y="1375297"/>
                  <a:pt x="1255486" y="1386115"/>
                </a:cubicBezTo>
                <a:cubicBezTo>
                  <a:pt x="1265749" y="1392957"/>
                  <a:pt x="1260537" y="1410264"/>
                  <a:pt x="1262743" y="1422400"/>
                </a:cubicBezTo>
                <a:cubicBezTo>
                  <a:pt x="1265375" y="1436877"/>
                  <a:pt x="1267581" y="1451429"/>
                  <a:pt x="1270000" y="1465943"/>
                </a:cubicBezTo>
                <a:cubicBezTo>
                  <a:pt x="1272419" y="1497391"/>
                  <a:pt x="1273346" y="1528989"/>
                  <a:pt x="1277258" y="1560286"/>
                </a:cubicBezTo>
                <a:cubicBezTo>
                  <a:pt x="1278207" y="1567876"/>
                  <a:pt x="1283970" y="1574427"/>
                  <a:pt x="1284515" y="1582057"/>
                </a:cubicBezTo>
                <a:cubicBezTo>
                  <a:pt x="1288827" y="1642428"/>
                  <a:pt x="1288111" y="1703072"/>
                  <a:pt x="1291772" y="1763486"/>
                </a:cubicBezTo>
                <a:cubicBezTo>
                  <a:pt x="1292952" y="1782953"/>
                  <a:pt x="1297088" y="1802137"/>
                  <a:pt x="1299029" y="1821543"/>
                </a:cubicBezTo>
                <a:cubicBezTo>
                  <a:pt x="1301927" y="1850528"/>
                  <a:pt x="1302436" y="1879755"/>
                  <a:pt x="1306286" y="1908629"/>
                </a:cubicBezTo>
                <a:cubicBezTo>
                  <a:pt x="1307297" y="1916211"/>
                  <a:pt x="1313336" y="1922753"/>
                  <a:pt x="1313543" y="1930400"/>
                </a:cubicBezTo>
                <a:cubicBezTo>
                  <a:pt x="1315765" y="2012618"/>
                  <a:pt x="1325639" y="2123924"/>
                  <a:pt x="1328058" y="2162629"/>
                </a:cubicBezTo>
                <a:close/>
              </a:path>
            </a:pathLst>
          </a:custGeom>
          <a:blipFill>
            <a:blip r:embed="rId5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3477B8A-E1BE-64AD-0917-A26C58B447FC}"/>
              </a:ext>
            </a:extLst>
          </p:cNvPr>
          <p:cNvSpPr/>
          <p:nvPr/>
        </p:nvSpPr>
        <p:spPr>
          <a:xfrm>
            <a:off x="4464654" y="762000"/>
            <a:ext cx="214694" cy="8636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6" name="Picture 2" descr="最高回饋22%》【ASSARI】收納床頭箱(雙人5尺)">
            <a:extLst>
              <a:ext uri="{FF2B5EF4-FFF2-40B4-BE49-F238E27FC236}">
                <a16:creationId xmlns:a16="http://schemas.microsoft.com/office/drawing/2014/main" id="{C740C58D-BF3E-C2B5-AF97-C83DC27AF8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95133">
            <a:off x="12101" y="1276642"/>
            <a:ext cx="1856551" cy="185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pair, Production &amp; Construction Major for College: Aviation &amp; Airway Science by Slidesgo">
  <a:themeElements>
    <a:clrScheme name="Simple Light">
      <a:dk1>
        <a:srgbClr val="4F6C5A"/>
      </a:dk1>
      <a:lt1>
        <a:srgbClr val="434343"/>
      </a:lt1>
      <a:dk2>
        <a:srgbClr val="FCF5F5"/>
      </a:dk2>
      <a:lt2>
        <a:srgbClr val="FECDCF"/>
      </a:lt2>
      <a:accent1>
        <a:srgbClr val="FCF5F5"/>
      </a:accent1>
      <a:accent2>
        <a:srgbClr val="FECDCF"/>
      </a:accent2>
      <a:accent3>
        <a:srgbClr val="EFEFEF"/>
      </a:accent3>
      <a:accent4>
        <a:srgbClr val="FDDBDD"/>
      </a:accent4>
      <a:accent5>
        <a:srgbClr val="FCE8E9"/>
      </a:accent5>
      <a:accent6>
        <a:srgbClr val="FFC1C4"/>
      </a:accent6>
      <a:hlink>
        <a:srgbClr val="4F6C5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216</Words>
  <Application>Microsoft Office PowerPoint</Application>
  <PresentationFormat>如螢幕大小 (16:9)</PresentationFormat>
  <Paragraphs>68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Darker Grotesque SemiBold</vt:lpstr>
      <vt:lpstr>Martel</vt:lpstr>
      <vt:lpstr>Arial</vt:lpstr>
      <vt:lpstr>Wingdings</vt:lpstr>
      <vt:lpstr>微軟正黑體</vt:lpstr>
      <vt:lpstr>Abhaya Libre</vt:lpstr>
      <vt:lpstr>Open Sans</vt:lpstr>
      <vt:lpstr>Repair, Production &amp; Construction Major for College: Aviation &amp; Airway Science by Slidesgo</vt:lpstr>
      <vt:lpstr>設計思考與教育</vt:lpstr>
      <vt:lpstr>TABLE OF CONTENTS</vt:lpstr>
      <vt:lpstr>問題</vt:lpstr>
      <vt:lpstr>INTRODUCTION</vt:lpstr>
      <vt:lpstr>思考</vt:lpstr>
      <vt:lpstr>思考</vt:lpstr>
      <vt:lpstr>設計</vt:lpstr>
      <vt:lpstr>設計</vt:lpstr>
      <vt:lpstr>PowerPoint 簡報</vt:lpstr>
      <vt:lpstr>結論</vt:lpstr>
      <vt:lpstr>結論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設計思考與教育</dc:title>
  <cp:lastModifiedBy>B10856012</cp:lastModifiedBy>
  <cp:revision>3</cp:revision>
  <dcterms:modified xsi:type="dcterms:W3CDTF">2022-06-08T15:54:07Z</dcterms:modified>
</cp:coreProperties>
</file>